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theme/themeOverride1.xml" ContentType="application/vnd.openxmlformats-officedocument.themeOverrid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ags/tag1.xml" ContentType="application/vnd.openxmlformats-officedocument.presentationml.tags+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tags/tag2.xml" ContentType="application/vnd.openxmlformats-officedocument.presentationml.tags+xml"/>
  <Override PartName="/ppt/notesSlides/notesSlide8.xml" ContentType="application/vnd.openxmlformats-officedocument.presentationml.notesSlide+xml"/>
  <Override PartName="/ppt/tags/tag3.xml" ContentType="application/vnd.openxmlformats-officedocument.presentationml.tags+xml"/>
  <Override PartName="/ppt/notesSlides/notesSlide9.xml" ContentType="application/vnd.openxmlformats-officedocument.presentationml.notesSlide+xml"/>
  <Override PartName="/ppt/notesSlides/notesSlide10.xml" ContentType="application/vnd.openxmlformats-officedocument.presentationml.notesSlide+xml"/>
  <Override PartName="/ppt/tags/tag4.xml" ContentType="application/vnd.openxmlformats-officedocument.presentationml.tags+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tags/tag5.xml" ContentType="application/vnd.openxmlformats-officedocument.presentationml.tags+xml"/>
  <Override PartName="/ppt/notesSlides/notesSlide13.xml" ContentType="application/vnd.openxmlformats-officedocument.presentationml.notesSlide+xml"/>
  <Override PartName="/ppt/tags/tag6.xml" ContentType="application/vnd.openxmlformats-officedocument.presentationml.tags+xml"/>
  <Override PartName="/ppt/notesSlides/notesSlide14.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69" r:id="rId5"/>
  </p:sldMasterIdLst>
  <p:notesMasterIdLst>
    <p:notesMasterId r:id="rId25"/>
  </p:notesMasterIdLst>
  <p:sldIdLst>
    <p:sldId id="257" r:id="rId6"/>
    <p:sldId id="263" r:id="rId7"/>
    <p:sldId id="261" r:id="rId8"/>
    <p:sldId id="298" r:id="rId9"/>
    <p:sldId id="267" r:id="rId10"/>
    <p:sldId id="469" r:id="rId11"/>
    <p:sldId id="470" r:id="rId12"/>
    <p:sldId id="325" r:id="rId13"/>
    <p:sldId id="270" r:id="rId14"/>
    <p:sldId id="357" r:id="rId15"/>
    <p:sldId id="286" r:id="rId16"/>
    <p:sldId id="319" r:id="rId17"/>
    <p:sldId id="472" r:id="rId18"/>
    <p:sldId id="308" r:id="rId19"/>
    <p:sldId id="473" r:id="rId20"/>
    <p:sldId id="309" r:id="rId21"/>
    <p:sldId id="474" r:id="rId22"/>
    <p:sldId id="320" r:id="rId23"/>
    <p:sldId id="477"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858"/>
    <a:srgbClr val="605E83"/>
    <a:srgbClr val="9866D6"/>
    <a:srgbClr val="FBF5D4"/>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6D175EB-7590-4D07-8F0D-BD668219269E}" v="32" dt="2020-08-26T15:08:21.785"/>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7" autoAdjust="0"/>
    <p:restoredTop sz="94660"/>
  </p:normalViewPr>
  <p:slideViewPr>
    <p:cSldViewPr snapToGrid="0" showGuides="1">
      <p:cViewPr varScale="1">
        <p:scale>
          <a:sx n="67" d="100"/>
          <a:sy n="67" d="100"/>
        </p:scale>
        <p:origin x="858"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presProps" Target="presProps.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notesMaster" Target="notesMasters/notesMaster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theme" Target="theme/theme1.xml"/><Relationship Id="rId10" Type="http://schemas.openxmlformats.org/officeDocument/2006/relationships/slide" Target="slides/slide5.xml"/><Relationship Id="rId19" Type="http://schemas.openxmlformats.org/officeDocument/2006/relationships/slide" Target="slides/slide14.xml"/><Relationship Id="rId31" Type="http://schemas.microsoft.com/office/2015/10/relationships/revisionInfo" Target="revisionInfo.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Rachel J Houghton" userId="eb43c97e479d4048" providerId="LiveId" clId="{16D175EB-7590-4D07-8F0D-BD668219269E}"/>
    <pc:docChg chg="undo custSel delSld modSld">
      <pc:chgData name="Rachel J Houghton" userId="eb43c97e479d4048" providerId="LiveId" clId="{16D175EB-7590-4D07-8F0D-BD668219269E}" dt="2020-08-26T15:08:30.126" v="191" actId="1076"/>
      <pc:docMkLst>
        <pc:docMk/>
      </pc:docMkLst>
      <pc:sldChg chg="modSp mod">
        <pc:chgData name="Rachel J Houghton" userId="eb43c97e479d4048" providerId="LiveId" clId="{16D175EB-7590-4D07-8F0D-BD668219269E}" dt="2020-08-26T14:39:30.425" v="16" actId="20577"/>
        <pc:sldMkLst>
          <pc:docMk/>
          <pc:sldMk cId="2985715927" sldId="263"/>
        </pc:sldMkLst>
        <pc:spChg chg="mod">
          <ac:chgData name="Rachel J Houghton" userId="eb43c97e479d4048" providerId="LiveId" clId="{16D175EB-7590-4D07-8F0D-BD668219269E}" dt="2020-08-26T14:39:05.844" v="4" actId="14100"/>
          <ac:spMkLst>
            <pc:docMk/>
            <pc:sldMk cId="2985715927" sldId="263"/>
            <ac:spMk id="2" creationId="{2CB6ED8F-715F-482C-A9F6-228FC08B635A}"/>
          </ac:spMkLst>
        </pc:spChg>
        <pc:spChg chg="mod">
          <ac:chgData name="Rachel J Houghton" userId="eb43c97e479d4048" providerId="LiveId" clId="{16D175EB-7590-4D07-8F0D-BD668219269E}" dt="2020-08-26T14:39:30.425" v="16" actId="20577"/>
          <ac:spMkLst>
            <pc:docMk/>
            <pc:sldMk cId="2985715927" sldId="263"/>
            <ac:spMk id="6" creationId="{6B3DC813-0F66-4EE3-8EA3-390547BADAA4}"/>
          </ac:spMkLst>
        </pc:spChg>
      </pc:sldChg>
      <pc:sldChg chg="modSp mod">
        <pc:chgData name="Rachel J Houghton" userId="eb43c97e479d4048" providerId="LiveId" clId="{16D175EB-7590-4D07-8F0D-BD668219269E}" dt="2020-08-26T14:47:30.015" v="51" actId="20577"/>
        <pc:sldMkLst>
          <pc:docMk/>
          <pc:sldMk cId="1507257738" sldId="270"/>
        </pc:sldMkLst>
        <pc:spChg chg="mod">
          <ac:chgData name="Rachel J Houghton" userId="eb43c97e479d4048" providerId="LiveId" clId="{16D175EB-7590-4D07-8F0D-BD668219269E}" dt="2020-08-26T14:47:30.015" v="51" actId="20577"/>
          <ac:spMkLst>
            <pc:docMk/>
            <pc:sldMk cId="1507257738" sldId="270"/>
            <ac:spMk id="9" creationId="{EC8D6EA3-7E61-45C8-BC7E-0E9AEAB682EA}"/>
          </ac:spMkLst>
        </pc:spChg>
        <pc:spChg chg="mod">
          <ac:chgData name="Rachel J Houghton" userId="eb43c97e479d4048" providerId="LiveId" clId="{16D175EB-7590-4D07-8F0D-BD668219269E}" dt="2020-08-26T14:46:42.079" v="43" actId="1076"/>
          <ac:spMkLst>
            <pc:docMk/>
            <pc:sldMk cId="1507257738" sldId="270"/>
            <ac:spMk id="11" creationId="{0FD88384-B9FC-48E0-8416-4742EF604F15}"/>
          </ac:spMkLst>
        </pc:spChg>
        <pc:spChg chg="mod">
          <ac:chgData name="Rachel J Houghton" userId="eb43c97e479d4048" providerId="LiveId" clId="{16D175EB-7590-4D07-8F0D-BD668219269E}" dt="2020-08-26T14:46:53.429" v="45" actId="1076"/>
          <ac:spMkLst>
            <pc:docMk/>
            <pc:sldMk cId="1507257738" sldId="270"/>
            <ac:spMk id="13" creationId="{C14B7CCC-DF4C-4306-B305-7034AE74220D}"/>
          </ac:spMkLst>
        </pc:spChg>
        <pc:spChg chg="mod">
          <ac:chgData name="Rachel J Houghton" userId="eb43c97e479d4048" providerId="LiveId" clId="{16D175EB-7590-4D07-8F0D-BD668219269E}" dt="2020-08-26T14:47:20.465" v="50" actId="1076"/>
          <ac:spMkLst>
            <pc:docMk/>
            <pc:sldMk cId="1507257738" sldId="270"/>
            <ac:spMk id="14" creationId="{C35D021D-6462-4F91-B25A-D580FCC8193E}"/>
          </ac:spMkLst>
        </pc:spChg>
        <pc:spChg chg="mod">
          <ac:chgData name="Rachel J Houghton" userId="eb43c97e479d4048" providerId="LiveId" clId="{16D175EB-7590-4D07-8F0D-BD668219269E}" dt="2020-08-26T14:46:17.382" v="40" actId="207"/>
          <ac:spMkLst>
            <pc:docMk/>
            <pc:sldMk cId="1507257738" sldId="270"/>
            <ac:spMk id="18" creationId="{668C48F0-DA4A-4934-8882-A28D5E1910FE}"/>
          </ac:spMkLst>
        </pc:spChg>
        <pc:spChg chg="mod">
          <ac:chgData name="Rachel J Houghton" userId="eb43c97e479d4048" providerId="LiveId" clId="{16D175EB-7590-4D07-8F0D-BD668219269E}" dt="2020-08-26T14:42:00.747" v="33" actId="20577"/>
          <ac:spMkLst>
            <pc:docMk/>
            <pc:sldMk cId="1507257738" sldId="270"/>
            <ac:spMk id="19" creationId="{0D822805-2C25-413E-8B4F-13DAF7B39B7C}"/>
          </ac:spMkLst>
        </pc:spChg>
        <pc:spChg chg="mod">
          <ac:chgData name="Rachel J Houghton" userId="eb43c97e479d4048" providerId="LiveId" clId="{16D175EB-7590-4D07-8F0D-BD668219269E}" dt="2020-08-26T14:47:16.810" v="49" actId="1076"/>
          <ac:spMkLst>
            <pc:docMk/>
            <pc:sldMk cId="1507257738" sldId="270"/>
            <ac:spMk id="30" creationId="{C902077C-BBC9-4540-BCB4-D10732683CFB}"/>
          </ac:spMkLst>
        </pc:spChg>
        <pc:spChg chg="mod">
          <ac:chgData name="Rachel J Houghton" userId="eb43c97e479d4048" providerId="LiveId" clId="{16D175EB-7590-4D07-8F0D-BD668219269E}" dt="2020-08-26T14:46:08.653" v="38" actId="207"/>
          <ac:spMkLst>
            <pc:docMk/>
            <pc:sldMk cId="1507257738" sldId="270"/>
            <ac:spMk id="72" creationId="{6635D17E-8A66-4CED-85BF-A28219286120}"/>
          </ac:spMkLst>
        </pc:spChg>
        <pc:spChg chg="mod">
          <ac:chgData name="Rachel J Houghton" userId="eb43c97e479d4048" providerId="LiveId" clId="{16D175EB-7590-4D07-8F0D-BD668219269E}" dt="2020-08-26T14:46:13.224" v="39" actId="207"/>
          <ac:spMkLst>
            <pc:docMk/>
            <pc:sldMk cId="1507257738" sldId="270"/>
            <ac:spMk id="73" creationId="{8ADCC72B-6EED-4385-9F99-42429D96909C}"/>
          </ac:spMkLst>
        </pc:spChg>
      </pc:sldChg>
      <pc:sldChg chg="modSp mod">
        <pc:chgData name="Rachel J Houghton" userId="eb43c97e479d4048" providerId="LiveId" clId="{16D175EB-7590-4D07-8F0D-BD668219269E}" dt="2020-08-26T14:53:35.769" v="86" actId="2711"/>
        <pc:sldMkLst>
          <pc:docMk/>
          <pc:sldMk cId="1477591011" sldId="286"/>
        </pc:sldMkLst>
        <pc:spChg chg="mod">
          <ac:chgData name="Rachel J Houghton" userId="eb43c97e479d4048" providerId="LiveId" clId="{16D175EB-7590-4D07-8F0D-BD668219269E}" dt="2020-08-26T14:53:35.769" v="86" actId="2711"/>
          <ac:spMkLst>
            <pc:docMk/>
            <pc:sldMk cId="1477591011" sldId="286"/>
            <ac:spMk id="5" creationId="{1A8B1693-35AD-4EA6-A6D8-FBD49F36B323}"/>
          </ac:spMkLst>
        </pc:spChg>
        <pc:spChg chg="mod">
          <ac:chgData name="Rachel J Houghton" userId="eb43c97e479d4048" providerId="LiveId" clId="{16D175EB-7590-4D07-8F0D-BD668219269E}" dt="2020-08-26T14:51:53.137" v="75" actId="1076"/>
          <ac:spMkLst>
            <pc:docMk/>
            <pc:sldMk cId="1477591011" sldId="286"/>
            <ac:spMk id="18" creationId="{DCD824E2-80EF-4ECC-81FF-39983928F01F}"/>
          </ac:spMkLst>
        </pc:spChg>
        <pc:spChg chg="mod">
          <ac:chgData name="Rachel J Houghton" userId="eb43c97e479d4048" providerId="LiveId" clId="{16D175EB-7590-4D07-8F0D-BD668219269E}" dt="2020-08-26T14:50:46.967" v="69" actId="114"/>
          <ac:spMkLst>
            <pc:docMk/>
            <pc:sldMk cId="1477591011" sldId="286"/>
            <ac:spMk id="48" creationId="{50DB10FC-1FA7-42A2-8BF7-25A974DFC6D0}"/>
          </ac:spMkLst>
        </pc:spChg>
        <pc:spChg chg="mod">
          <ac:chgData name="Rachel J Houghton" userId="eb43c97e479d4048" providerId="LiveId" clId="{16D175EB-7590-4D07-8F0D-BD668219269E}" dt="2020-08-26T14:53:05.955" v="84" actId="14100"/>
          <ac:spMkLst>
            <pc:docMk/>
            <pc:sldMk cId="1477591011" sldId="286"/>
            <ac:spMk id="62" creationId="{180826EF-C454-4580-B357-B279C79730EC}"/>
          </ac:spMkLst>
        </pc:spChg>
        <pc:grpChg chg="mod">
          <ac:chgData name="Rachel J Houghton" userId="eb43c97e479d4048" providerId="LiveId" clId="{16D175EB-7590-4D07-8F0D-BD668219269E}" dt="2020-08-26T14:52:35.244" v="80" actId="1076"/>
          <ac:grpSpMkLst>
            <pc:docMk/>
            <pc:sldMk cId="1477591011" sldId="286"/>
            <ac:grpSpMk id="43" creationId="{7FFCFAD5-2573-47F3-A634-7219A218AB79}"/>
          </ac:grpSpMkLst>
        </pc:grpChg>
        <pc:graphicFrameChg chg="mod">
          <ac:chgData name="Rachel J Houghton" userId="eb43c97e479d4048" providerId="LiveId" clId="{16D175EB-7590-4D07-8F0D-BD668219269E}" dt="2020-08-26T14:52:35.244" v="80" actId="1076"/>
          <ac:graphicFrameMkLst>
            <pc:docMk/>
            <pc:sldMk cId="1477591011" sldId="286"/>
            <ac:graphicFrameMk id="4" creationId="{6D0B4277-300B-4239-BB06-3B371E393F60}"/>
          </ac:graphicFrameMkLst>
        </pc:graphicFrameChg>
        <pc:picChg chg="mod">
          <ac:chgData name="Rachel J Houghton" userId="eb43c97e479d4048" providerId="LiveId" clId="{16D175EB-7590-4D07-8F0D-BD668219269E}" dt="2020-08-26T14:52:20.015" v="79" actId="1076"/>
          <ac:picMkLst>
            <pc:docMk/>
            <pc:sldMk cId="1477591011" sldId="286"/>
            <ac:picMk id="6" creationId="{438D2477-A39D-4AB0-B4CB-A8916A92A9F1}"/>
          </ac:picMkLst>
        </pc:picChg>
      </pc:sldChg>
      <pc:sldChg chg="modSp mod">
        <pc:chgData name="Rachel J Houghton" userId="eb43c97e479d4048" providerId="LiveId" clId="{16D175EB-7590-4D07-8F0D-BD668219269E}" dt="2020-08-26T15:00:06.158" v="140" actId="14100"/>
        <pc:sldMkLst>
          <pc:docMk/>
          <pc:sldMk cId="1001112086" sldId="308"/>
        </pc:sldMkLst>
        <pc:spChg chg="mod">
          <ac:chgData name="Rachel J Houghton" userId="eb43c97e479d4048" providerId="LiveId" clId="{16D175EB-7590-4D07-8F0D-BD668219269E}" dt="2020-08-26T15:00:06.158" v="140" actId="14100"/>
          <ac:spMkLst>
            <pc:docMk/>
            <pc:sldMk cId="1001112086" sldId="308"/>
            <ac:spMk id="4" creationId="{7109AAE4-6C82-45D5-BF56-20504EB05744}"/>
          </ac:spMkLst>
        </pc:spChg>
        <pc:spChg chg="mod">
          <ac:chgData name="Rachel J Houghton" userId="eb43c97e479d4048" providerId="LiveId" clId="{16D175EB-7590-4D07-8F0D-BD668219269E}" dt="2020-08-26T14:59:27.107" v="133" actId="255"/>
          <ac:spMkLst>
            <pc:docMk/>
            <pc:sldMk cId="1001112086" sldId="308"/>
            <ac:spMk id="9" creationId="{9A09894D-E955-4A96-BE36-DC69266E96F4}"/>
          </ac:spMkLst>
        </pc:spChg>
      </pc:sldChg>
      <pc:sldChg chg="modSp mod">
        <pc:chgData name="Rachel J Houghton" userId="eb43c97e479d4048" providerId="LiveId" clId="{16D175EB-7590-4D07-8F0D-BD668219269E}" dt="2020-08-26T15:05:17.319" v="179" actId="1076"/>
        <pc:sldMkLst>
          <pc:docMk/>
          <pc:sldMk cId="2935020993" sldId="309"/>
        </pc:sldMkLst>
        <pc:spChg chg="mod">
          <ac:chgData name="Rachel J Houghton" userId="eb43c97e479d4048" providerId="LiveId" clId="{16D175EB-7590-4D07-8F0D-BD668219269E}" dt="2020-08-26T15:03:44.617" v="170" actId="114"/>
          <ac:spMkLst>
            <pc:docMk/>
            <pc:sldMk cId="2935020993" sldId="309"/>
            <ac:spMk id="3" creationId="{46D0C0E8-C9A5-4F32-ABBA-A6E548560417}"/>
          </ac:spMkLst>
        </pc:spChg>
        <pc:spChg chg="mod">
          <ac:chgData name="Rachel J Houghton" userId="eb43c97e479d4048" providerId="LiveId" clId="{16D175EB-7590-4D07-8F0D-BD668219269E}" dt="2020-08-26T15:04:36.885" v="178" actId="207"/>
          <ac:spMkLst>
            <pc:docMk/>
            <pc:sldMk cId="2935020993" sldId="309"/>
            <ac:spMk id="5" creationId="{60EDBCF5-D164-4B7F-A6FD-27805623921A}"/>
          </ac:spMkLst>
        </pc:spChg>
        <pc:spChg chg="mod">
          <ac:chgData name="Rachel J Houghton" userId="eb43c97e479d4048" providerId="LiveId" clId="{16D175EB-7590-4D07-8F0D-BD668219269E}" dt="2020-08-26T15:05:17.319" v="179" actId="1076"/>
          <ac:spMkLst>
            <pc:docMk/>
            <pc:sldMk cId="2935020993" sldId="309"/>
            <ac:spMk id="64" creationId="{FE0BE099-1815-4757-A55F-1ED48FD59545}"/>
          </ac:spMkLst>
        </pc:spChg>
      </pc:sldChg>
      <pc:sldChg chg="modSp mod">
        <pc:chgData name="Rachel J Houghton" userId="eb43c97e479d4048" providerId="LiveId" clId="{16D175EB-7590-4D07-8F0D-BD668219269E}" dt="2020-08-26T14:55:47.440" v="104" actId="14100"/>
        <pc:sldMkLst>
          <pc:docMk/>
          <pc:sldMk cId="4077889419" sldId="319"/>
        </pc:sldMkLst>
        <pc:spChg chg="mod">
          <ac:chgData name="Rachel J Houghton" userId="eb43c97e479d4048" providerId="LiveId" clId="{16D175EB-7590-4D07-8F0D-BD668219269E}" dt="2020-08-26T14:55:47.440" v="104" actId="14100"/>
          <ac:spMkLst>
            <pc:docMk/>
            <pc:sldMk cId="4077889419" sldId="319"/>
            <ac:spMk id="3" creationId="{87A5F6B2-EEE8-4E28-B7F8-E39865E3016D}"/>
          </ac:spMkLst>
        </pc:spChg>
        <pc:spChg chg="mod">
          <ac:chgData name="Rachel J Houghton" userId="eb43c97e479d4048" providerId="LiveId" clId="{16D175EB-7590-4D07-8F0D-BD668219269E}" dt="2020-08-26T14:55:38.756" v="102" actId="1076"/>
          <ac:spMkLst>
            <pc:docMk/>
            <pc:sldMk cId="4077889419" sldId="319"/>
            <ac:spMk id="4" creationId="{5D213B2E-788C-413A-BD0C-E109DD458498}"/>
          </ac:spMkLst>
        </pc:spChg>
      </pc:sldChg>
      <pc:sldChg chg="modSp mod">
        <pc:chgData name="Rachel J Houghton" userId="eb43c97e479d4048" providerId="LiveId" clId="{16D175EB-7590-4D07-8F0D-BD668219269E}" dt="2020-08-26T15:08:30.126" v="191" actId="1076"/>
        <pc:sldMkLst>
          <pc:docMk/>
          <pc:sldMk cId="2321447058" sldId="320"/>
        </pc:sldMkLst>
        <pc:spChg chg="mod">
          <ac:chgData name="Rachel J Houghton" userId="eb43c97e479d4048" providerId="LiveId" clId="{16D175EB-7590-4D07-8F0D-BD668219269E}" dt="2020-08-26T15:07:26.414" v="185" actId="255"/>
          <ac:spMkLst>
            <pc:docMk/>
            <pc:sldMk cId="2321447058" sldId="320"/>
            <ac:spMk id="50" creationId="{704A89E6-C1EB-497D-AD1B-AE35DECA5E45}"/>
          </ac:spMkLst>
        </pc:spChg>
        <pc:spChg chg="mod">
          <ac:chgData name="Rachel J Houghton" userId="eb43c97e479d4048" providerId="LiveId" clId="{16D175EB-7590-4D07-8F0D-BD668219269E}" dt="2020-08-26T15:08:03.005" v="188" actId="255"/>
          <ac:spMkLst>
            <pc:docMk/>
            <pc:sldMk cId="2321447058" sldId="320"/>
            <ac:spMk id="51" creationId="{6871943A-DD3F-4995-B6CD-93C0820D0503}"/>
          </ac:spMkLst>
        </pc:spChg>
        <pc:spChg chg="mod">
          <ac:chgData name="Rachel J Houghton" userId="eb43c97e479d4048" providerId="LiveId" clId="{16D175EB-7590-4D07-8F0D-BD668219269E}" dt="2020-08-26T15:08:30.126" v="191" actId="1076"/>
          <ac:spMkLst>
            <pc:docMk/>
            <pc:sldMk cId="2321447058" sldId="320"/>
            <ac:spMk id="52" creationId="{B00E8449-3624-41B8-9F80-A7D29212E1AF}"/>
          </ac:spMkLst>
        </pc:spChg>
        <pc:spChg chg="mod">
          <ac:chgData name="Rachel J Houghton" userId="eb43c97e479d4048" providerId="LiveId" clId="{16D175EB-7590-4D07-8F0D-BD668219269E}" dt="2020-08-26T15:08:21.784" v="190" actId="255"/>
          <ac:spMkLst>
            <pc:docMk/>
            <pc:sldMk cId="2321447058" sldId="320"/>
            <ac:spMk id="53" creationId="{319C59EA-91B7-445D-AFB2-FB0B4AB00A23}"/>
          </ac:spMkLst>
        </pc:spChg>
      </pc:sldChg>
      <pc:sldChg chg="del">
        <pc:chgData name="Rachel J Houghton" userId="eb43c97e479d4048" providerId="LiveId" clId="{16D175EB-7590-4D07-8F0D-BD668219269E}" dt="2020-08-26T14:40:26.394" v="18" actId="2696"/>
        <pc:sldMkLst>
          <pc:docMk/>
          <pc:sldMk cId="2953599376" sldId="355"/>
        </pc:sldMkLst>
      </pc:sldChg>
      <pc:sldChg chg="modSp mod">
        <pc:chgData name="Rachel J Houghton" userId="eb43c97e479d4048" providerId="LiveId" clId="{16D175EB-7590-4D07-8F0D-BD668219269E}" dt="2020-08-26T14:49:10.558" v="57" actId="1076"/>
        <pc:sldMkLst>
          <pc:docMk/>
          <pc:sldMk cId="32145719" sldId="357"/>
        </pc:sldMkLst>
        <pc:spChg chg="mod">
          <ac:chgData name="Rachel J Houghton" userId="eb43c97e479d4048" providerId="LiveId" clId="{16D175EB-7590-4D07-8F0D-BD668219269E}" dt="2020-08-26T14:49:10.558" v="57" actId="1076"/>
          <ac:spMkLst>
            <pc:docMk/>
            <pc:sldMk cId="32145719" sldId="357"/>
            <ac:spMk id="6" creationId="{795DD104-A3A0-4919-8901-F5A17E5F3D17}"/>
          </ac:spMkLst>
        </pc:spChg>
        <pc:spChg chg="mod">
          <ac:chgData name="Rachel J Houghton" userId="eb43c97e479d4048" providerId="LiveId" clId="{16D175EB-7590-4D07-8F0D-BD668219269E}" dt="2020-08-26T14:47:57.156" v="53" actId="20577"/>
          <ac:spMkLst>
            <pc:docMk/>
            <pc:sldMk cId="32145719" sldId="357"/>
            <ac:spMk id="7" creationId="{07EBCBAD-1116-4E95-B0B3-C5AAC610D030}"/>
          </ac:spMkLst>
        </pc:spChg>
      </pc:sldChg>
      <pc:sldChg chg="modSp mod">
        <pc:chgData name="Rachel J Houghton" userId="eb43c97e479d4048" providerId="LiveId" clId="{16D175EB-7590-4D07-8F0D-BD668219269E}" dt="2020-08-26T14:40:05.234" v="17" actId="14100"/>
        <pc:sldMkLst>
          <pc:docMk/>
          <pc:sldMk cId="2819374454" sldId="469"/>
        </pc:sldMkLst>
        <pc:spChg chg="mod">
          <ac:chgData name="Rachel J Houghton" userId="eb43c97e479d4048" providerId="LiveId" clId="{16D175EB-7590-4D07-8F0D-BD668219269E}" dt="2020-08-26T14:40:05.234" v="17" actId="14100"/>
          <ac:spMkLst>
            <pc:docMk/>
            <pc:sldMk cId="2819374454" sldId="469"/>
            <ac:spMk id="3" creationId="{02669792-3AA6-4C9E-8A29-6AC355504564}"/>
          </ac:spMkLst>
        </pc:spChg>
      </pc:sldChg>
      <pc:sldChg chg="modSp mod">
        <pc:chgData name="Rachel J Houghton" userId="eb43c97e479d4048" providerId="LiveId" clId="{16D175EB-7590-4D07-8F0D-BD668219269E}" dt="2020-08-26T14:58:57.728" v="130" actId="1076"/>
        <pc:sldMkLst>
          <pc:docMk/>
          <pc:sldMk cId="2303218788" sldId="472"/>
        </pc:sldMkLst>
        <pc:spChg chg="mod">
          <ac:chgData name="Rachel J Houghton" userId="eb43c97e479d4048" providerId="LiveId" clId="{16D175EB-7590-4D07-8F0D-BD668219269E}" dt="2020-08-26T14:58:57.728" v="130" actId="1076"/>
          <ac:spMkLst>
            <pc:docMk/>
            <pc:sldMk cId="2303218788" sldId="472"/>
            <ac:spMk id="5" creationId="{6355C533-A2AB-4F72-9A16-91586A9130BC}"/>
          </ac:spMkLst>
        </pc:spChg>
        <pc:spChg chg="mod">
          <ac:chgData name="Rachel J Houghton" userId="eb43c97e479d4048" providerId="LiveId" clId="{16D175EB-7590-4D07-8F0D-BD668219269E}" dt="2020-08-26T14:58:47.392" v="128" actId="1076"/>
          <ac:spMkLst>
            <pc:docMk/>
            <pc:sldMk cId="2303218788" sldId="472"/>
            <ac:spMk id="27" creationId="{D9F0E3DA-A123-406F-9A26-40FB66E38C52}"/>
          </ac:spMkLst>
        </pc:spChg>
      </pc:sldChg>
      <pc:sldChg chg="modSp mod">
        <pc:chgData name="Rachel J Houghton" userId="eb43c97e479d4048" providerId="LiveId" clId="{16D175EB-7590-4D07-8F0D-BD668219269E}" dt="2020-08-26T15:02:55.460" v="162" actId="1076"/>
        <pc:sldMkLst>
          <pc:docMk/>
          <pc:sldMk cId="4234365648" sldId="473"/>
        </pc:sldMkLst>
        <pc:spChg chg="mod">
          <ac:chgData name="Rachel J Houghton" userId="eb43c97e479d4048" providerId="LiveId" clId="{16D175EB-7590-4D07-8F0D-BD668219269E}" dt="2020-08-26T15:02:55.460" v="162" actId="1076"/>
          <ac:spMkLst>
            <pc:docMk/>
            <pc:sldMk cId="4234365648" sldId="473"/>
            <ac:spMk id="5" creationId="{6355C533-A2AB-4F72-9A16-91586A9130BC}"/>
          </ac:spMkLst>
        </pc:spChg>
        <pc:spChg chg="mod">
          <ac:chgData name="Rachel J Houghton" userId="eb43c97e479d4048" providerId="LiveId" clId="{16D175EB-7590-4D07-8F0D-BD668219269E}" dt="2020-08-26T15:02:29.353" v="155" actId="14100"/>
          <ac:spMkLst>
            <pc:docMk/>
            <pc:sldMk cId="4234365648" sldId="473"/>
            <ac:spMk id="27" creationId="{D9F0E3DA-A123-406F-9A26-40FB66E38C52}"/>
          </ac:spMkLst>
        </pc:spChg>
      </pc:sldChg>
      <pc:sldChg chg="modSp mod">
        <pc:chgData name="Rachel J Houghton" userId="eb43c97e479d4048" providerId="LiveId" clId="{16D175EB-7590-4D07-8F0D-BD668219269E}" dt="2020-08-26T15:05:55.963" v="184" actId="20577"/>
        <pc:sldMkLst>
          <pc:docMk/>
          <pc:sldMk cId="3526730699" sldId="474"/>
        </pc:sldMkLst>
        <pc:spChg chg="mod">
          <ac:chgData name="Rachel J Houghton" userId="eb43c97e479d4048" providerId="LiveId" clId="{16D175EB-7590-4D07-8F0D-BD668219269E}" dt="2020-08-26T15:05:55.963" v="184" actId="20577"/>
          <ac:spMkLst>
            <pc:docMk/>
            <pc:sldMk cId="3526730699" sldId="474"/>
            <ac:spMk id="27" creationId="{D9F0E3DA-A123-406F-9A26-40FB66E38C52}"/>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D94EFC8-8799-4F4C-8315-F132E4ECEA7D}" type="datetimeFigureOut">
              <a:rPr lang="en-GB" smtClean="0"/>
              <a:t>26/08/2020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B825CF7-397B-40E2-885F-DC75A9265B37}" type="slidenum">
              <a:rPr lang="en-GB" smtClean="0"/>
              <a:t>‹#›</a:t>
            </a:fld>
            <a:endParaRPr lang="en-GB"/>
          </a:p>
        </p:txBody>
      </p:sp>
    </p:spTree>
    <p:extLst>
      <p:ext uri="{BB962C8B-B14F-4D97-AF65-F5344CB8AC3E}">
        <p14:creationId xmlns:p14="http://schemas.microsoft.com/office/powerpoint/2010/main" val="327131284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3</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23454882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Will all of the scouts fit into seven tents? (No)</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Why not? (If there are seven tents, there are two scouts left over.)</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So how many tents will we need to fit </a:t>
            </a:r>
            <a:r>
              <a:rPr lang="en-GB" sz="1200" i="1" u="sng" kern="1200" dirty="0">
                <a:solidFill>
                  <a:schemeClr val="tx1"/>
                </a:solidFill>
                <a:effectLst/>
                <a:latin typeface="+mn-lt"/>
                <a:ea typeface="+mn-ea"/>
                <a:cs typeface="+mn-cs"/>
              </a:rPr>
              <a:t>all</a:t>
            </a:r>
            <a:r>
              <a:rPr lang="en-GB" sz="1200" i="1" kern="1200" dirty="0">
                <a:solidFill>
                  <a:schemeClr val="tx1"/>
                </a:solidFill>
                <a:effectLst/>
                <a:latin typeface="+mn-lt"/>
                <a:ea typeface="+mn-ea"/>
                <a:cs typeface="+mn-cs"/>
              </a:rPr>
              <a:t> of the scouts into tents? </a:t>
            </a:r>
          </a:p>
          <a:p>
            <a:r>
              <a:rPr lang="en-GB" sz="1200" i="1" kern="1200" dirty="0">
                <a:solidFill>
                  <a:schemeClr val="tx1"/>
                </a:solidFill>
                <a:effectLst/>
                <a:latin typeface="+mn-lt"/>
                <a:ea typeface="+mn-ea"/>
                <a:cs typeface="+mn-cs"/>
              </a:rPr>
              <a:t>(Eight; we need seven tents of four scouts, and another tent for the two left-over scouts.)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“30” represents the total number of scouts.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scouts in each tent.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“7” represents the number of full tents.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“2” represents the number of scouts left over.</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14</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6802268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70865531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“34” represents the total number of biscuits.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“6” represents the number of biscuits on each plate.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“5” represents the number of plates of biscuits.</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biscuits left over.</a:t>
            </a:r>
          </a:p>
          <a:p>
            <a:r>
              <a:rPr lang="en-GB" sz="1200" i="1" kern="1200" dirty="0">
                <a:solidFill>
                  <a:schemeClr val="tx1"/>
                </a:solidFill>
                <a:effectLst/>
                <a:latin typeface="+mn-lt"/>
                <a:ea typeface="+mn-ea"/>
                <a:cs typeface="+mn-cs"/>
              </a:rPr>
              <a:t>So, five </a:t>
            </a:r>
            <a:r>
              <a:rPr lang="en-GB" sz="1200" i="1" u="sng" kern="1200" dirty="0">
                <a:solidFill>
                  <a:schemeClr val="tx1"/>
                </a:solidFill>
                <a:effectLst/>
                <a:latin typeface="+mn-lt"/>
                <a:ea typeface="+mn-ea"/>
                <a:cs typeface="+mn-cs"/>
              </a:rPr>
              <a:t>full</a:t>
            </a:r>
            <a:r>
              <a:rPr lang="en-GB" sz="1200" i="1" u="none" kern="1200" dirty="0">
                <a:solidFill>
                  <a:schemeClr val="tx1"/>
                </a:solidFill>
                <a:effectLst/>
                <a:latin typeface="+mn-lt"/>
                <a:ea typeface="+mn-ea"/>
                <a:cs typeface="+mn-cs"/>
              </a:rPr>
              <a:t> plates of biscuits can be made.</a:t>
            </a:r>
            <a:endParaRPr lang="en-GB" sz="120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16</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38913794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29043559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5862801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6</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70564314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5477B08E-F819-4255-AC4F-EF53476C5F78}" type="slidenum">
              <a:rPr kumimoji="0" lang="en-GB"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7</a:t>
            </a:fld>
            <a:endParaRPr kumimoji="0" lang="en-GB" sz="1200" b="0" i="0" u="none" strike="noStrike" kern="1200" cap="none" spc="0" normalizeH="0" baseline="0" noProof="0" dirty="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33855635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FB300F5C-91D6-4213-B130-E9EA953F5C06}" type="slidenum">
              <a:rPr lang="en-GB" smtClean="0"/>
              <a:t>8</a:t>
            </a:fld>
            <a:endParaRPr lang="en-GB" dirty="0"/>
          </a:p>
        </p:txBody>
      </p:sp>
    </p:spTree>
    <p:extLst>
      <p:ext uri="{BB962C8B-B14F-4D97-AF65-F5344CB8AC3E}">
        <p14:creationId xmlns:p14="http://schemas.microsoft.com/office/powerpoint/2010/main" val="118200363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Three boxes of four are twelve.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There are two cakes left over.</a:t>
            </a:r>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9</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154776084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i="1" kern="1200" dirty="0">
                <a:solidFill>
                  <a:schemeClr val="tx1"/>
                </a:solidFill>
                <a:effectLst/>
                <a:latin typeface="+mn-lt"/>
                <a:ea typeface="+mn-ea"/>
                <a:cs typeface="+mn-cs"/>
              </a:rPr>
              <a:t>The “23” represents the total number of apples</a:t>
            </a:r>
            <a:r>
              <a:rPr lang="en-GB" sz="1200" kern="1200" dirty="0">
                <a:solidFill>
                  <a:schemeClr val="tx1"/>
                </a:solidFill>
                <a:effectLst/>
                <a:latin typeface="+mn-lt"/>
                <a:ea typeface="+mn-ea"/>
                <a:cs typeface="+mn-cs"/>
              </a:rPr>
              <a:t> </a:t>
            </a:r>
            <a:r>
              <a:rPr lang="en-GB" sz="1200" i="1"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“4” represents the number of apples in each tray.</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“5” represents the number of full trays that can be made.</a:t>
            </a:r>
            <a:endParaRPr lang="en-GB" sz="1200" kern="1200" dirty="0">
              <a:solidFill>
                <a:schemeClr val="tx1"/>
              </a:solidFill>
              <a:effectLst/>
              <a:latin typeface="+mn-lt"/>
              <a:ea typeface="+mn-ea"/>
              <a:cs typeface="+mn-cs"/>
            </a:endParaRPr>
          </a:p>
          <a:p>
            <a:r>
              <a:rPr lang="en-GB" sz="1200" i="1" kern="1200" dirty="0">
                <a:solidFill>
                  <a:schemeClr val="tx1"/>
                </a:solidFill>
                <a:effectLst/>
                <a:latin typeface="+mn-lt"/>
                <a:ea typeface="+mn-ea"/>
                <a:cs typeface="+mn-cs"/>
              </a:rPr>
              <a:t>The “3” represents the number of apples left over.</a:t>
            </a:r>
            <a:r>
              <a:rPr lang="en-GB" dirty="0">
                <a:effectLst/>
              </a:rPr>
              <a:t> </a:t>
            </a:r>
          </a:p>
          <a:p>
            <a:r>
              <a:rPr lang="en-GB" i="1" dirty="0">
                <a:effectLst/>
              </a:rPr>
              <a:t>So, the grocer can make fill full trays of apples; he </a:t>
            </a:r>
          </a:p>
          <a:p>
            <a:r>
              <a:rPr lang="en-GB" i="1" dirty="0">
                <a:effectLst/>
              </a:rPr>
              <a:t>will have three apples left over.</a:t>
            </a:r>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10</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21351461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fld id="{38B2033A-FB0F-7949-A9F0-CBC790DC54B4}" type="slidenum">
              <a:rPr kumimoji="0" lang="en-US" sz="1200" b="0" i="0" u="none" strike="noStrike" kern="1200" cap="none" spc="0" normalizeH="0" baseline="0" noProof="0" smtClean="0">
                <a:ln>
                  <a:noFill/>
                </a:ln>
                <a:solidFill>
                  <a:prstClr val="black"/>
                </a:solidFill>
                <a:effectLst/>
                <a:uLnTx/>
                <a:uFillTx/>
                <a:latin typeface="Arial" panose="020B0604020202020204" pitchFamily="34" charset="0"/>
                <a:ea typeface="+mn-ea"/>
                <a:cs typeface="+mn-cs"/>
              </a:rPr>
              <a:pPr marL="0" marR="0" lvl="0" indent="0" algn="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t>11</a:t>
            </a:fld>
            <a:endParaRPr kumimoji="0" lang="en-US" sz="1200" b="0" i="0" u="none" strike="noStrike" kern="1200" cap="none" spc="0" normalizeH="0" baseline="0" noProof="0">
              <a:ln>
                <a:noFill/>
              </a:ln>
              <a:solidFill>
                <a:prstClr val="black"/>
              </a:solidFill>
              <a:effectLst/>
              <a:uLnTx/>
              <a:uFillTx/>
              <a:latin typeface="Arial" panose="020B0604020202020204" pitchFamily="34" charset="0"/>
              <a:ea typeface="+mn-ea"/>
              <a:cs typeface="+mn-cs"/>
            </a:endParaRPr>
          </a:p>
        </p:txBody>
      </p:sp>
    </p:spTree>
    <p:extLst>
      <p:ext uri="{BB962C8B-B14F-4D97-AF65-F5344CB8AC3E}">
        <p14:creationId xmlns:p14="http://schemas.microsoft.com/office/powerpoint/2010/main" val="401829677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30000"/>
              </a:spcBef>
              <a:spcAft>
                <a:spcPct val="0"/>
              </a:spcAft>
              <a:buClrTx/>
              <a:buSzTx/>
              <a:buFontTx/>
              <a:buNone/>
              <a:tabLst/>
              <a:defRPr/>
            </a:pPr>
            <a:endParaRPr lang="en-GB" dirty="0"/>
          </a:p>
        </p:txBody>
      </p:sp>
    </p:spTree>
    <p:extLst>
      <p:ext uri="{BB962C8B-B14F-4D97-AF65-F5344CB8AC3E}">
        <p14:creationId xmlns:p14="http://schemas.microsoft.com/office/powerpoint/2010/main" val="169863618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698750" y="509588"/>
            <a:ext cx="4530725" cy="2549525"/>
          </a:xfrm>
        </p:spPr>
      </p:sp>
      <p:sp>
        <p:nvSpPr>
          <p:cNvPr id="3" name="Notes Placeholder 2"/>
          <p:cNvSpPr>
            <a:spLocks noGrp="1"/>
          </p:cNvSpPr>
          <p:nvPr>
            <p:ph type="body" idx="1"/>
          </p:nvPr>
        </p:nvSpPr>
        <p:spPr/>
        <p:txBody>
          <a:bodyPr/>
          <a:lstStyle/>
          <a:p>
            <a:endParaRPr lang="en-GB" dirty="0"/>
          </a:p>
        </p:txBody>
      </p:sp>
    </p:spTree>
    <p:extLst>
      <p:ext uri="{BB962C8B-B14F-4D97-AF65-F5344CB8AC3E}">
        <p14:creationId xmlns:p14="http://schemas.microsoft.com/office/powerpoint/2010/main" val="17013160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6.jp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hyperlink" Target="https://www.ncetm.org.uk/masterypd" TargetMode="External"/><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slideMaster" Target="../slideMasters/slideMaster2.xml"/><Relationship Id="rId1" Type="http://schemas.openxmlformats.org/officeDocument/2006/relationships/themeOverride" Target="../theme/themeOverride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7" name="Rectangle 5"/>
          <p:cNvSpPr>
            <a:spLocks noGrp="1" noChangeArrowheads="1"/>
          </p:cNvSpPr>
          <p:nvPr>
            <p:ph type="subTitle" idx="1"/>
          </p:nvPr>
        </p:nvSpPr>
        <p:spPr>
          <a:xfrm>
            <a:off x="609594" y="2538422"/>
            <a:ext cx="5486406" cy="3017426"/>
          </a:xfrm>
        </p:spPr>
        <p:txBody>
          <a:bodyPr/>
          <a:lstStyle>
            <a:lvl1pPr marL="0" indent="0">
              <a:defRPr sz="4000" b="0">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31179"/>
            <a:ext cx="3700387"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Ready-to-Progress Criterion</a:t>
            </a:r>
            <a:endParaRPr lang="en-GB" sz="2000" b="1" dirty="0">
              <a:solidFill>
                <a:schemeClr val="bg1"/>
              </a:solidFill>
              <a:latin typeface="Arial" panose="020B0604020202020204" pitchFamily="34" charset="0"/>
              <a:cs typeface="Arial" panose="020B0604020202020204" pitchFamily="34" charset="0"/>
            </a:endParaRPr>
          </a:p>
        </p:txBody>
      </p:sp>
      <p:sp>
        <p:nvSpPr>
          <p:cNvPr id="5" name="Text Placeholder 4">
            <a:extLst>
              <a:ext uri="{FF2B5EF4-FFF2-40B4-BE49-F238E27FC236}">
                <a16:creationId xmlns:a16="http://schemas.microsoft.com/office/drawing/2014/main" id="{32A2980B-E628-4A74-AB9C-C311E196B2D9}"/>
              </a:ext>
            </a:extLst>
          </p:cNvPr>
          <p:cNvSpPr>
            <a:spLocks noGrp="1"/>
          </p:cNvSpPr>
          <p:nvPr>
            <p:ph type="body" sz="quarter" idx="12" hasCustomPrompt="1"/>
          </p:nvPr>
        </p:nvSpPr>
        <p:spPr>
          <a:xfrm>
            <a:off x="4112499" y="2064359"/>
            <a:ext cx="2239760" cy="457200"/>
          </a:xfrm>
        </p:spPr>
        <p:txBody>
          <a:bodyPr>
            <a:normAutofit/>
          </a:bodyPr>
          <a:lstStyle>
            <a:lvl1pPr>
              <a:defRPr sz="2000" b="1">
                <a:solidFill>
                  <a:schemeClr val="bg1"/>
                </a:solidFill>
              </a:defRPr>
            </a:lvl1pPr>
            <a:lvl4pPr marL="1028674" indent="0">
              <a:buNone/>
              <a:defRPr/>
            </a:lvl4pPr>
            <a:lvl5pPr marL="1371566" indent="0" algn="l">
              <a:buNone/>
              <a:defRPr sz="2400" b="1">
                <a:solidFill>
                  <a:schemeClr val="bg1"/>
                </a:solidFill>
              </a:defRPr>
            </a:lvl5pPr>
          </a:lstStyle>
          <a:p>
            <a:pPr lvl="0"/>
            <a:r>
              <a:rPr lang="en-GB" dirty="0"/>
              <a:t>[e.g. 4NPV-1]</a:t>
            </a:r>
          </a:p>
        </p:txBody>
      </p:sp>
      <p:sp>
        <p:nvSpPr>
          <p:cNvPr id="15" name="TextBox 14">
            <a:extLst>
              <a:ext uri="{FF2B5EF4-FFF2-40B4-BE49-F238E27FC236}">
                <a16:creationId xmlns:a16="http://schemas.microsoft.com/office/drawing/2014/main" id="{932C9316-8FD4-4FD4-8E85-1A613ACCE808}"/>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6" name="Straight Connector 15">
            <a:extLst>
              <a:ext uri="{FF2B5EF4-FFF2-40B4-BE49-F238E27FC236}">
                <a16:creationId xmlns:a16="http://schemas.microsoft.com/office/drawing/2014/main" id="{79E55BB7-9C17-4F8C-93E6-62AA523F53CC}"/>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1567645069"/>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347574"/>
              </a:buClr>
              <a:buFont typeface="Arial" panose="020B0604020202020204" pitchFamily="34" charset="0"/>
              <a:buChar char="•"/>
              <a:defRPr>
                <a:solidFill>
                  <a:srgbClr val="585858"/>
                </a:solidFill>
              </a:defRPr>
            </a:lvl2pPr>
            <a:lvl3pPr marL="857228" indent="-171446">
              <a:buClr>
                <a:srgbClr val="347574"/>
              </a:buClr>
              <a:buFont typeface="Arial" panose="020B0604020202020204" pitchFamily="34" charset="0"/>
              <a:buChar char="•"/>
              <a:defRPr>
                <a:solidFill>
                  <a:srgbClr val="585858"/>
                </a:solidFill>
              </a:defRPr>
            </a:lvl3pPr>
            <a:lvl4pPr marL="1200120" indent="-171446">
              <a:buClr>
                <a:srgbClr val="347574"/>
              </a:buClr>
              <a:buFont typeface="Arial" panose="020B0604020202020204" pitchFamily="34" charset="0"/>
              <a:buChar char="•"/>
              <a:defRPr>
                <a:solidFill>
                  <a:srgbClr val="585858"/>
                </a:solidFill>
              </a:defRPr>
            </a:lvl4pPr>
            <a:lvl5pPr marL="1543012" indent="-171446">
              <a:buClr>
                <a:srgbClr val="347574"/>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a:p>
        </p:txBody>
      </p:sp>
    </p:spTree>
    <p:extLst>
      <p:ext uri="{BB962C8B-B14F-4D97-AF65-F5344CB8AC3E}">
        <p14:creationId xmlns:p14="http://schemas.microsoft.com/office/powerpoint/2010/main" val="40397147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A57BA41F-3A03-4A58-BA0C-00DB3E59E8F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3" name="Content Placeholder 2"/>
          <p:cNvSpPr>
            <a:spLocks noGrp="1"/>
          </p:cNvSpPr>
          <p:nvPr>
            <p:ph sz="half" idx="1"/>
          </p:nvPr>
        </p:nvSpPr>
        <p:spPr>
          <a:xfrm>
            <a:off x="609603" y="1556792"/>
            <a:ext cx="5390388"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solidFill>
                  <a:srgbClr val="347574"/>
                </a:solidFill>
              </a:defRPr>
            </a:lvl2pPr>
            <a:lvl3pPr marL="857228" indent="-171446">
              <a:buClr>
                <a:srgbClr val="347574"/>
              </a:buClr>
              <a:buFont typeface="Arial" panose="020B0604020202020204" pitchFamily="34" charset="0"/>
              <a:buChar char="•"/>
              <a:defRPr lang="en-US" dirty="0">
                <a:solidFill>
                  <a:srgbClr val="347574"/>
                </a:solidFill>
              </a:defRPr>
            </a:lvl3pPr>
            <a:lvl4pPr marL="1200120" indent="-171446">
              <a:buClr>
                <a:srgbClr val="347574"/>
              </a:buClr>
              <a:buFont typeface="Arial" panose="020B0604020202020204" pitchFamily="34" charset="0"/>
              <a:buChar char="•"/>
              <a:defRPr lang="en-US" dirty="0">
                <a:solidFill>
                  <a:srgbClr val="347574"/>
                </a:solidFill>
              </a:defRPr>
            </a:lvl4pPr>
            <a:lvl5pPr marL="1543012" indent="-171446">
              <a:buClr>
                <a:srgbClr val="347574"/>
              </a:buClr>
              <a:buFont typeface="Arial" panose="020B0604020202020204" pitchFamily="34" charset="0"/>
              <a:buChar char="•"/>
              <a:defRPr lang="en-GB" dirty="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Content Placeholder 3"/>
          <p:cNvSpPr>
            <a:spLocks noGrp="1"/>
          </p:cNvSpPr>
          <p:nvPr>
            <p:ph sz="half" idx="2"/>
          </p:nvPr>
        </p:nvSpPr>
        <p:spPr>
          <a:xfrm>
            <a:off x="6192012" y="1556792"/>
            <a:ext cx="5390389" cy="3888433"/>
          </a:xfrm>
        </p:spPr>
        <p:txBody>
          <a:bodyPr/>
          <a:lstStyle>
            <a:lvl1pPr>
              <a:defRPr lang="en-US" dirty="0">
                <a:solidFill>
                  <a:srgbClr val="347574"/>
                </a:solidFill>
              </a:defRPr>
            </a:lvl1pPr>
            <a:lvl2pPr marL="557199" indent="-214308">
              <a:buClr>
                <a:srgbClr val="347574"/>
              </a:buClr>
              <a:buFont typeface="Arial" panose="020B0604020202020204" pitchFamily="34" charset="0"/>
              <a:buChar char="•"/>
              <a:defRPr lang="en-US" dirty="0"/>
            </a:lvl2pPr>
            <a:lvl3pPr marL="857228" indent="-171446">
              <a:buClr>
                <a:srgbClr val="347574"/>
              </a:buClr>
              <a:buFont typeface="Arial" panose="020B0604020202020204" pitchFamily="34" charset="0"/>
              <a:buChar char="•"/>
              <a:defRPr lang="en-US" dirty="0"/>
            </a:lvl3pPr>
            <a:lvl4pPr marL="1200120" indent="-171446">
              <a:buClr>
                <a:srgbClr val="347574"/>
              </a:buClr>
              <a:buFont typeface="Arial" panose="020B0604020202020204" pitchFamily="34" charset="0"/>
              <a:buChar char="•"/>
              <a:defRPr lang="en-US" dirty="0"/>
            </a:lvl4pPr>
            <a:lvl5pPr marL="1543012" indent="-171446">
              <a:buClr>
                <a:srgbClr val="347574"/>
              </a:buClr>
              <a:buFont typeface="Arial" panose="020B0604020202020204" pitchFamily="34" charset="0"/>
              <a:buChar char="•"/>
              <a:defRPr lang="en-GB" dirty="0"/>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7" name="Date Placeholder 6">
            <a:extLst>
              <a:ext uri="{FF2B5EF4-FFF2-40B4-BE49-F238E27FC236}">
                <a16:creationId xmlns:a16="http://schemas.microsoft.com/office/drawing/2014/main" id="{FD709824-0D61-4F8A-8ED4-0590D481ECBD}"/>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7312D66A-6DD2-45B6-8DB6-1538C1B43C97}"/>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43F2A2D1-25EF-42F5-96D4-30359E443777}"/>
              </a:ext>
            </a:extLst>
          </p:cNvPr>
          <p:cNvSpPr>
            <a:spLocks noGrp="1" noChangeArrowheads="1"/>
          </p:cNvSpPr>
          <p:nvPr>
            <p:ph type="sldNum" sz="quarter" idx="12"/>
          </p:nvPr>
        </p:nvSpPr>
        <p:spPr/>
        <p:txBody>
          <a:bodyPr/>
          <a:lstStyle>
            <a:lvl1pPr>
              <a:defRPr/>
            </a:lvl1pPr>
          </a:lstStyle>
          <a:p>
            <a:fld id="{5028FB64-8E98-4372-891D-01B9A57CE849}" type="slidenum">
              <a:rPr lang="en-GB" altLang="en-US"/>
              <a:pPr/>
              <a:t>‹#›</a:t>
            </a:fld>
            <a:endParaRPr lang="en-GB" altLang="en-US"/>
          </a:p>
        </p:txBody>
      </p:sp>
      <p:sp>
        <p:nvSpPr>
          <p:cNvPr id="11" name="Title 1">
            <a:extLst>
              <a:ext uri="{FF2B5EF4-FFF2-40B4-BE49-F238E27FC236}">
                <a16:creationId xmlns:a16="http://schemas.microsoft.com/office/drawing/2014/main" id="{D22044D9-9B2D-4C31-8E1E-48C5DD1E1DEA}"/>
              </a:ext>
            </a:extLst>
          </p:cNvPr>
          <p:cNvSpPr>
            <a:spLocks noGrp="1"/>
          </p:cNvSpPr>
          <p:nvPr>
            <p:ph type="title"/>
          </p:nvPr>
        </p:nvSpPr>
        <p:spPr>
          <a:xfrm>
            <a:off x="601035" y="430660"/>
            <a:ext cx="10972800" cy="982117"/>
          </a:xfrm>
        </p:spPr>
        <p:txBody>
          <a:bodyPr anchor="t"/>
          <a:lstStyle>
            <a:lvl1pPr>
              <a:defRPr>
                <a:solidFill>
                  <a:srgbClr val="347574"/>
                </a:solidFill>
              </a:defRPr>
            </a:lvl1pPr>
          </a:lstStyle>
          <a:p>
            <a:r>
              <a:rPr lang="en-US" dirty="0"/>
              <a:t>Click to edit Master title style</a:t>
            </a:r>
            <a:endParaRPr lang="en-GB" dirty="0"/>
          </a:p>
        </p:txBody>
      </p:sp>
    </p:spTree>
    <p:extLst>
      <p:ext uri="{BB962C8B-B14F-4D97-AF65-F5344CB8AC3E}">
        <p14:creationId xmlns:p14="http://schemas.microsoft.com/office/powerpoint/2010/main" val="141825022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347574"/>
                </a:solidFill>
              </a:defRPr>
            </a:lvl2pPr>
            <a:lvl3pPr marL="857228" indent="-171446">
              <a:buClr>
                <a:srgbClr val="347574"/>
              </a:buClr>
              <a:buFont typeface="Arial" panose="020B0604020202020204" pitchFamily="34" charset="0"/>
              <a:buChar char="•"/>
              <a:defRPr sz="1500">
                <a:solidFill>
                  <a:srgbClr val="347574"/>
                </a:solidFill>
              </a:defRPr>
            </a:lvl3pPr>
            <a:lvl4pPr marL="1200120" indent="-171446">
              <a:buClr>
                <a:srgbClr val="347574"/>
              </a:buClr>
              <a:buFont typeface="Arial" panose="020B0604020202020204" pitchFamily="34" charset="0"/>
              <a:buChar char="•"/>
              <a:defRPr sz="1350">
                <a:solidFill>
                  <a:srgbClr val="347574"/>
                </a:solidFill>
              </a:defRPr>
            </a:lvl4pPr>
            <a:lvl5pPr marL="1543012" indent="-171446">
              <a:buClr>
                <a:srgbClr val="347574"/>
              </a:buClr>
              <a:buFont typeface="Arial" panose="020B0604020202020204" pitchFamily="34" charset="0"/>
              <a:buChar char="•"/>
              <a:defRPr sz="1350">
                <a:solidFill>
                  <a:srgbClr val="347574"/>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347574"/>
              </a:buClr>
              <a:buFont typeface="Arial" panose="020B0604020202020204" pitchFamily="34" charset="0"/>
              <a:buChar char="•"/>
              <a:defRPr sz="1800">
                <a:solidFill>
                  <a:srgbClr val="585858"/>
                </a:solidFill>
              </a:defRPr>
            </a:lvl2pPr>
            <a:lvl3pPr marL="857228" indent="-171446">
              <a:buClr>
                <a:srgbClr val="347574"/>
              </a:buClr>
              <a:buFont typeface="Arial" panose="020B0604020202020204" pitchFamily="34" charset="0"/>
              <a:buChar char="•"/>
              <a:defRPr sz="1500">
                <a:solidFill>
                  <a:srgbClr val="585858"/>
                </a:solidFill>
              </a:defRPr>
            </a:lvl3pPr>
            <a:lvl4pPr marL="1200120" indent="-171446">
              <a:buClr>
                <a:srgbClr val="347574"/>
              </a:buClr>
              <a:buFont typeface="Arial" panose="020B0604020202020204" pitchFamily="34" charset="0"/>
              <a:buChar char="•"/>
              <a:defRPr sz="1350">
                <a:solidFill>
                  <a:srgbClr val="585858"/>
                </a:solidFill>
              </a:defRPr>
            </a:lvl4pPr>
            <a:lvl5pPr marL="1543012" indent="-171446">
              <a:buClr>
                <a:srgbClr val="347574"/>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53254866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409412123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ACB76CD-2FBB-441F-8F24-50F7582353CF}"/>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9600" y="4149080"/>
            <a:ext cx="10972800" cy="426170"/>
          </a:xfrm>
        </p:spPr>
        <p:txBody>
          <a:bodyPr/>
          <a:lstStyle>
            <a:lvl1pPr algn="l">
              <a:defRPr sz="1500" b="1">
                <a:solidFill>
                  <a:srgbClr val="585858"/>
                </a:solidFill>
              </a:defRPr>
            </a:lvl1pPr>
          </a:lstStyle>
          <a:p>
            <a:r>
              <a:rPr lang="en-US" dirty="0"/>
              <a:t>Click to edit Master title style</a:t>
            </a:r>
            <a:endParaRPr lang="en-GB" dirty="0"/>
          </a:p>
        </p:txBody>
      </p:sp>
      <p:sp>
        <p:nvSpPr>
          <p:cNvPr id="3" name="Picture Placeholder 2"/>
          <p:cNvSpPr>
            <a:spLocks noGrp="1"/>
          </p:cNvSpPr>
          <p:nvPr>
            <p:ph type="pic" idx="1"/>
          </p:nvPr>
        </p:nvSpPr>
        <p:spPr>
          <a:xfrm>
            <a:off x="609600" y="444962"/>
            <a:ext cx="10972800" cy="3560111"/>
          </a:xfrm>
        </p:spPr>
        <p:txBody>
          <a:bodyPr/>
          <a:lstStyle>
            <a:lvl1pPr marL="0" indent="0">
              <a:buNone/>
              <a:defRPr sz="2400">
                <a:solidFill>
                  <a:srgbClr val="585858"/>
                </a:solidFill>
              </a:defRPr>
            </a:lvl1pPr>
            <a:lvl2pPr marL="342892" indent="0">
              <a:buNone/>
              <a:defRPr sz="2100"/>
            </a:lvl2pPr>
            <a:lvl3pPr marL="685783" indent="0">
              <a:buNone/>
              <a:defRPr sz="1800"/>
            </a:lvl3pPr>
            <a:lvl4pPr marL="1028675" indent="0">
              <a:buNone/>
              <a:defRPr sz="1500"/>
            </a:lvl4pPr>
            <a:lvl5pPr marL="1371566" indent="0">
              <a:buNone/>
              <a:defRPr sz="1500"/>
            </a:lvl5pPr>
            <a:lvl6pPr marL="1714457" indent="0">
              <a:buNone/>
              <a:defRPr sz="1500"/>
            </a:lvl6pPr>
            <a:lvl7pPr marL="2057348" indent="0">
              <a:buNone/>
              <a:defRPr sz="1500"/>
            </a:lvl7pPr>
            <a:lvl8pPr marL="2400240" indent="0">
              <a:buNone/>
              <a:defRPr sz="1500"/>
            </a:lvl8pPr>
            <a:lvl9pPr marL="2743132" indent="0">
              <a:buNone/>
              <a:defRPr sz="1500"/>
            </a:lvl9pPr>
          </a:lstStyle>
          <a:p>
            <a:pPr lvl="0"/>
            <a:endParaRPr lang="en-GB" noProof="0" dirty="0"/>
          </a:p>
        </p:txBody>
      </p:sp>
      <p:sp>
        <p:nvSpPr>
          <p:cNvPr id="4" name="Text Placeholder 3"/>
          <p:cNvSpPr>
            <a:spLocks noGrp="1"/>
          </p:cNvSpPr>
          <p:nvPr>
            <p:ph type="body" sz="half" idx="2"/>
          </p:nvPr>
        </p:nvSpPr>
        <p:spPr>
          <a:xfrm>
            <a:off x="609600" y="4725144"/>
            <a:ext cx="10972800" cy="720080"/>
          </a:xfrm>
        </p:spPr>
        <p:txBody>
          <a:bodyPr/>
          <a:lstStyle>
            <a:lvl1pPr marL="0" indent="0">
              <a:buNone/>
              <a:defRPr sz="1050">
                <a:solidFill>
                  <a:srgbClr val="585858"/>
                </a:solidFill>
              </a:defRPr>
            </a:lvl1pPr>
            <a:lvl2pPr marL="342892" indent="0">
              <a:buNone/>
              <a:defRPr sz="900"/>
            </a:lvl2pPr>
            <a:lvl3pPr marL="685783" indent="0">
              <a:buNone/>
              <a:defRPr sz="750"/>
            </a:lvl3pPr>
            <a:lvl4pPr marL="1028675" indent="0">
              <a:buNone/>
              <a:defRPr sz="675"/>
            </a:lvl4pPr>
            <a:lvl5pPr marL="1371566" indent="0">
              <a:buNone/>
              <a:defRPr sz="675"/>
            </a:lvl5pPr>
            <a:lvl6pPr marL="1714457" indent="0">
              <a:buNone/>
              <a:defRPr sz="675"/>
            </a:lvl6pPr>
            <a:lvl7pPr marL="2057348" indent="0">
              <a:buNone/>
              <a:defRPr sz="675"/>
            </a:lvl7pPr>
            <a:lvl8pPr marL="2400240" indent="0">
              <a:buNone/>
              <a:defRPr sz="675"/>
            </a:lvl8pPr>
            <a:lvl9pPr marL="2743132" indent="0">
              <a:buNone/>
              <a:defRPr sz="675"/>
            </a:lvl9pPr>
          </a:lstStyle>
          <a:p>
            <a:pPr lvl="0"/>
            <a:r>
              <a:rPr lang="en-US" dirty="0"/>
              <a:t>Click to edit Master text styles</a:t>
            </a:r>
          </a:p>
        </p:txBody>
      </p:sp>
      <p:sp>
        <p:nvSpPr>
          <p:cNvPr id="7" name="Date Placeholder 6">
            <a:extLst>
              <a:ext uri="{FF2B5EF4-FFF2-40B4-BE49-F238E27FC236}">
                <a16:creationId xmlns:a16="http://schemas.microsoft.com/office/drawing/2014/main" id="{5DAF0D3A-200E-48B8-9EF9-7859E1660C49}"/>
              </a:ext>
            </a:extLst>
          </p:cNvPr>
          <p:cNvSpPr>
            <a:spLocks noGrp="1" noChangeArrowheads="1"/>
          </p:cNvSpPr>
          <p:nvPr>
            <p:ph type="dt" sz="half" idx="10"/>
          </p:nvPr>
        </p:nvSpPr>
        <p:spPr/>
        <p:txBody>
          <a:bodyPr/>
          <a:lstStyle>
            <a:lvl1pPr>
              <a:defRPr/>
            </a:lvl1pPr>
          </a:lstStyle>
          <a:p>
            <a:pPr>
              <a:defRPr/>
            </a:pPr>
            <a:endParaRPr lang="en-GB"/>
          </a:p>
        </p:txBody>
      </p:sp>
      <p:sp>
        <p:nvSpPr>
          <p:cNvPr id="8" name="Footer Placeholder 7">
            <a:extLst>
              <a:ext uri="{FF2B5EF4-FFF2-40B4-BE49-F238E27FC236}">
                <a16:creationId xmlns:a16="http://schemas.microsoft.com/office/drawing/2014/main" id="{0CCEB8E3-53AE-439B-9428-72B81BD3B83C}"/>
              </a:ext>
            </a:extLst>
          </p:cNvPr>
          <p:cNvSpPr>
            <a:spLocks noGrp="1" noChangeArrowheads="1"/>
          </p:cNvSpPr>
          <p:nvPr>
            <p:ph type="ftr" sz="quarter" idx="11"/>
          </p:nvPr>
        </p:nvSpPr>
        <p:spPr/>
        <p:txBody>
          <a:bodyPr/>
          <a:lstStyle>
            <a:lvl1pPr>
              <a:defRPr/>
            </a:lvl1pPr>
          </a:lstStyle>
          <a:p>
            <a:pPr>
              <a:defRPr/>
            </a:pPr>
            <a:endParaRPr lang="en-GB"/>
          </a:p>
        </p:txBody>
      </p:sp>
      <p:sp>
        <p:nvSpPr>
          <p:cNvPr id="9" name="Slide Number Placeholder 8">
            <a:extLst>
              <a:ext uri="{FF2B5EF4-FFF2-40B4-BE49-F238E27FC236}">
                <a16:creationId xmlns:a16="http://schemas.microsoft.com/office/drawing/2014/main" id="{328C543D-1B00-4E11-9615-CDD988110A23}"/>
              </a:ext>
            </a:extLst>
          </p:cNvPr>
          <p:cNvSpPr>
            <a:spLocks noGrp="1" noChangeArrowheads="1"/>
          </p:cNvSpPr>
          <p:nvPr>
            <p:ph type="sldNum" sz="quarter" idx="12"/>
          </p:nvPr>
        </p:nvSpPr>
        <p:spPr/>
        <p:txBody>
          <a:bodyPr/>
          <a:lstStyle>
            <a:lvl1pPr>
              <a:defRPr/>
            </a:lvl1pPr>
          </a:lstStyle>
          <a:p>
            <a:fld id="{EC86FDD3-8659-4DF6-9C22-A70505F52DFB}" type="slidenum">
              <a:rPr lang="en-GB" altLang="en-US"/>
              <a:pPr/>
              <a:t>‹#›</a:t>
            </a:fld>
            <a:endParaRPr lang="en-GB" altLang="en-US"/>
          </a:p>
        </p:txBody>
      </p:sp>
    </p:spTree>
    <p:extLst>
      <p:ext uri="{BB962C8B-B14F-4D97-AF65-F5344CB8AC3E}">
        <p14:creationId xmlns:p14="http://schemas.microsoft.com/office/powerpoint/2010/main" val="41022007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p:spPr>
        <p:txBody>
          <a:bodyPr/>
          <a:lstStyle>
            <a:lvl1pPr algn="l">
              <a:defRPr sz="2000" b="0">
                <a:solidFill>
                  <a:schemeClr val="bg1"/>
                </a:solidFill>
                <a:latin typeface="+mn-lt"/>
              </a:defRPr>
            </a:lvl1pPr>
          </a:lstStyle>
          <a:p>
            <a:r>
              <a:rPr lang="en-US" dirty="0"/>
              <a:t>Click to edit Master title style</a:t>
            </a:r>
            <a:endParaRPr lang="en-GB" dirty="0"/>
          </a:p>
        </p:txBody>
      </p:sp>
      <p:pic>
        <p:nvPicPr>
          <p:cNvPr id="3" name="Picture 2" descr="A picture containing object, lamp, light&#10;&#10;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846576281"/>
      </p:ext>
    </p:extLst>
  </p:cSld>
  <p:clrMapOvr>
    <a:masterClrMapping/>
  </p:clrMapOvr>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Blank Canvas">
    <p:spTree>
      <p:nvGrpSpPr>
        <p:cNvPr id="1" name=""/>
        <p:cNvGrpSpPr/>
        <p:nvPr/>
      </p:nvGrpSpPr>
      <p:grpSpPr>
        <a:xfrm>
          <a:off x="0" y="0"/>
          <a:ext cx="0" cy="0"/>
          <a:chOff x="0" y="0"/>
          <a:chExt cx="0" cy="0"/>
        </a:xfrm>
      </p:grpSpPr>
      <p:sp>
        <p:nvSpPr>
          <p:cNvPr id="8" name="Rectangle 7"/>
          <p:cNvSpPr/>
          <p:nvPr userDrawn="1"/>
        </p:nvSpPr>
        <p:spPr>
          <a:xfrm>
            <a:off x="8016214" y="6500874"/>
            <a:ext cx="3748764" cy="323165"/>
          </a:xfrm>
          <a:prstGeom prst="rect">
            <a:avLst/>
          </a:prstGeom>
        </p:spPr>
        <p:txBody>
          <a:bodyPr wrap="square">
            <a:spAutoFit/>
          </a:bodyPr>
          <a:lstStyle/>
          <a:p>
            <a:pPr algn="r">
              <a:buFontTx/>
              <a:buNone/>
            </a:pPr>
            <a:r>
              <a:rPr lang="en-US" sz="1500" dirty="0">
                <a:solidFill>
                  <a:srgbClr val="00628C"/>
                </a:solidFill>
                <a:effectLst/>
                <a:latin typeface="Myriad Pro" charset="0"/>
              </a:rPr>
              <a:t>© Crown Copyright 2019 </a:t>
            </a:r>
          </a:p>
        </p:txBody>
      </p:sp>
      <p:sp>
        <p:nvSpPr>
          <p:cNvPr id="11" name="Rectangle 10"/>
          <p:cNvSpPr/>
          <p:nvPr userDrawn="1"/>
        </p:nvSpPr>
        <p:spPr>
          <a:xfrm>
            <a:off x="523034" y="6487841"/>
            <a:ext cx="3748764" cy="323165"/>
          </a:xfrm>
          <a:prstGeom prst="rect">
            <a:avLst/>
          </a:prstGeom>
        </p:spPr>
        <p:txBody>
          <a:bodyPr wrap="square">
            <a:spAutoFit/>
          </a:bodyPr>
          <a:lstStyle/>
          <a:p>
            <a:pPr algn="l">
              <a:buFontTx/>
              <a:buNone/>
            </a:pPr>
            <a:r>
              <a:rPr lang="en-US" sz="1500" dirty="0">
                <a:solidFill>
                  <a:srgbClr val="00628C"/>
                </a:solidFill>
                <a:effectLst/>
                <a:latin typeface="Myriad Pro" charset="0"/>
                <a:hlinkClick r:id="rId2"/>
              </a:rPr>
              <a:t>www.ncetm.org.uk/masterypd</a:t>
            </a:r>
            <a:r>
              <a:rPr lang="en-US" sz="1500" dirty="0">
                <a:solidFill>
                  <a:srgbClr val="00628C"/>
                </a:solidFill>
                <a:effectLst/>
                <a:latin typeface="Myriad Pro" charset="0"/>
              </a:rPr>
              <a:t> </a:t>
            </a:r>
          </a:p>
        </p:txBody>
      </p:sp>
      <p:sp>
        <p:nvSpPr>
          <p:cNvPr id="5" name="Text Placeholder 8"/>
          <p:cNvSpPr>
            <a:spLocks noGrp="1"/>
          </p:cNvSpPr>
          <p:nvPr>
            <p:ph type="body" sz="quarter" idx="11" hasCustomPrompt="1"/>
          </p:nvPr>
        </p:nvSpPr>
        <p:spPr>
          <a:xfrm>
            <a:off x="1" y="0"/>
            <a:ext cx="12192000" cy="630000"/>
          </a:xfrm>
          <a:solidFill>
            <a:srgbClr val="82CBDD"/>
          </a:solidFill>
        </p:spPr>
        <p:txBody>
          <a:bodyPr lIns="180000" rIns="180000" anchor="ctr" anchorCtr="0"/>
          <a:lstStyle>
            <a:lvl1pPr algn="r">
              <a:defRPr sz="2800">
                <a:latin typeface="Myriad Pro" charset="0"/>
                <a:ea typeface="Myriad Pro" charset="0"/>
                <a:cs typeface="Myriad Pro" charset="0"/>
              </a:defRPr>
            </a:lvl1pPr>
          </a:lstStyle>
          <a:p>
            <a:pPr lvl="0"/>
            <a:r>
              <a:rPr lang="en-US" dirty="0"/>
              <a:t>Short Segment Title – Steps</a:t>
            </a:r>
          </a:p>
        </p:txBody>
      </p:sp>
      <p:sp>
        <p:nvSpPr>
          <p:cNvPr id="6" name="Rectangle 5"/>
          <p:cNvSpPr/>
          <p:nvPr userDrawn="1"/>
        </p:nvSpPr>
        <p:spPr>
          <a:xfrm>
            <a:off x="4221617" y="6487840"/>
            <a:ext cx="3748764" cy="323165"/>
          </a:xfrm>
          <a:prstGeom prst="rect">
            <a:avLst/>
          </a:prstGeom>
        </p:spPr>
        <p:txBody>
          <a:bodyPr wrap="square">
            <a:spAutoFit/>
          </a:bodyPr>
          <a:lstStyle/>
          <a:p>
            <a:pPr algn="ctr">
              <a:buFontTx/>
              <a:buNone/>
            </a:pPr>
            <a:r>
              <a:rPr lang="en-US" sz="1500" dirty="0">
                <a:solidFill>
                  <a:schemeClr val="bg1">
                    <a:lumMod val="50000"/>
                  </a:schemeClr>
                </a:solidFill>
                <a:effectLst/>
                <a:latin typeface="Myriad Pro" charset="0"/>
              </a:rPr>
              <a:t>2019 pilot</a:t>
            </a:r>
          </a:p>
        </p:txBody>
      </p:sp>
    </p:spTree>
    <p:extLst>
      <p:ext uri="{BB962C8B-B14F-4D97-AF65-F5344CB8AC3E}">
        <p14:creationId xmlns:p14="http://schemas.microsoft.com/office/powerpoint/2010/main" val="232923813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Blank Canvas">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9312"/>
            <a:ext cx="12192000" cy="630000"/>
          </a:xfrm>
          <a:prstGeom prst="rect">
            <a:avLst/>
          </a:prstGeom>
          <a:solidFill>
            <a:schemeClr val="accent2"/>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407368" y="92603"/>
            <a:ext cx="11377264" cy="426170"/>
          </a:xfrm>
        </p:spPr>
        <p:txBody>
          <a:bodyPr/>
          <a:lstStyle>
            <a:lvl1pPr algn="ctr">
              <a:defRPr sz="2000" b="0">
                <a:solidFill>
                  <a:srgbClr val="585858"/>
                </a:solidFill>
                <a:latin typeface="+mn-lt"/>
              </a:defRPr>
            </a:lvl1pPr>
          </a:lstStyle>
          <a:p>
            <a:r>
              <a:rPr lang="en-US" dirty="0"/>
              <a:t>Click to edit Master title style</a:t>
            </a:r>
            <a:endParaRPr lang="en-GB" dirty="0"/>
          </a:p>
        </p:txBody>
      </p:sp>
    </p:spTree>
    <p:extLst>
      <p:ext uri="{BB962C8B-B14F-4D97-AF65-F5344CB8AC3E}">
        <p14:creationId xmlns:p14="http://schemas.microsoft.com/office/powerpoint/2010/main" val="410640766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lide breaker">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 name="TextBox 1">
            <a:extLst>
              <a:ext uri="{FF2B5EF4-FFF2-40B4-BE49-F238E27FC236}">
                <a16:creationId xmlns:a16="http://schemas.microsoft.com/office/drawing/2014/main" id="{46A0D527-99F6-4C25-B867-E6C473316230}"/>
              </a:ext>
            </a:extLst>
          </p:cNvPr>
          <p:cNvSpPr txBox="1"/>
          <p:nvPr userDrawn="1"/>
        </p:nvSpPr>
        <p:spPr>
          <a:xfrm>
            <a:off x="609593" y="473825"/>
            <a:ext cx="5557355" cy="261610"/>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Ready-to-Progress Criterion</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707886"/>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Materials and activities to support review, practice and consolidation</a:t>
            </a:r>
            <a:endParaRPr lang="en-GB" sz="2000" b="1" dirty="0">
              <a:solidFill>
                <a:schemeClr val="bg1"/>
              </a:solidFill>
              <a:latin typeface="Arial" panose="020B0604020202020204" pitchFamily="34" charset="0"/>
              <a:cs typeface="Arial" panose="020B0604020202020204" pitchFamily="34" charset="0"/>
            </a:endParaRPr>
          </a:p>
        </p:txBody>
      </p:sp>
      <p:sp>
        <p:nvSpPr>
          <p:cNvPr id="10" name="Text Placeholder 9">
            <a:extLst>
              <a:ext uri="{FF2B5EF4-FFF2-40B4-BE49-F238E27FC236}">
                <a16:creationId xmlns:a16="http://schemas.microsoft.com/office/drawing/2014/main" id="{BADDF2D1-C1F7-4071-9225-898475DF0667}"/>
              </a:ext>
            </a:extLst>
          </p:cNvPr>
          <p:cNvSpPr>
            <a:spLocks noGrp="1"/>
          </p:cNvSpPr>
          <p:nvPr>
            <p:ph type="body" sz="quarter" idx="12" hasCustomPrompt="1"/>
          </p:nvPr>
        </p:nvSpPr>
        <p:spPr>
          <a:xfrm>
            <a:off x="609592" y="670119"/>
            <a:ext cx="6220976" cy="301224"/>
          </a:xfrm>
        </p:spPr>
        <p:txBody>
          <a:bodyPr>
            <a:normAutofit/>
          </a:bodyPr>
          <a:lstStyle>
            <a:lvl1pPr>
              <a:defRPr sz="1100">
                <a:solidFill>
                  <a:srgbClr val="FBF5D4"/>
                </a:solidFill>
              </a:defRPr>
            </a:lvl1pPr>
          </a:lstStyle>
          <a:p>
            <a:pPr lvl="0"/>
            <a:r>
              <a:rPr lang="en-US" dirty="0"/>
              <a:t>[Insert content title here]</a:t>
            </a:r>
            <a:endParaRPr lang="en-GB" dirty="0"/>
          </a:p>
        </p:txBody>
      </p:sp>
      <p:cxnSp>
        <p:nvCxnSpPr>
          <p:cNvPr id="15" name="Straight Connector 14">
            <a:extLst>
              <a:ext uri="{FF2B5EF4-FFF2-40B4-BE49-F238E27FC236}">
                <a16:creationId xmlns:a16="http://schemas.microsoft.com/office/drawing/2014/main" id="{33272041-2929-4B14-96A3-5B40E60B69AF}"/>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
        <p:nvSpPr>
          <p:cNvPr id="9" name="Text Placeholder 9">
            <a:extLst>
              <a:ext uri="{FF2B5EF4-FFF2-40B4-BE49-F238E27FC236}">
                <a16:creationId xmlns:a16="http://schemas.microsoft.com/office/drawing/2014/main" id="{6DC50AC4-FE1A-4E81-A2C9-D36E400A1EB8}"/>
              </a:ext>
            </a:extLst>
          </p:cNvPr>
          <p:cNvSpPr>
            <a:spLocks noGrp="1"/>
          </p:cNvSpPr>
          <p:nvPr>
            <p:ph type="body" sz="quarter" idx="13" hasCustomPrompt="1"/>
          </p:nvPr>
        </p:nvSpPr>
        <p:spPr>
          <a:xfrm>
            <a:off x="2522847" y="498629"/>
            <a:ext cx="1191720" cy="301224"/>
          </a:xfrm>
        </p:spPr>
        <p:txBody>
          <a:bodyPr>
            <a:noAutofit/>
          </a:bodyPr>
          <a:lstStyle>
            <a:lvl1pPr>
              <a:defRPr lang="en-GB" sz="1100" b="1" dirty="0">
                <a:solidFill>
                  <a:srgbClr val="FBF5D4"/>
                </a:solidFill>
              </a:defRPr>
            </a:lvl1pPr>
          </a:lstStyle>
          <a:p>
            <a:pPr lvl="0"/>
            <a:r>
              <a:rPr lang="en-US" dirty="0"/>
              <a:t>[e.g. 4NPV-1]</a:t>
            </a:r>
            <a:endParaRPr lang="en-GB" dirty="0"/>
          </a:p>
        </p:txBody>
      </p:sp>
    </p:spTree>
    <p:extLst>
      <p:ext uri="{BB962C8B-B14F-4D97-AF65-F5344CB8AC3E}">
        <p14:creationId xmlns:p14="http://schemas.microsoft.com/office/powerpoint/2010/main" val="3537209156"/>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51511F86-0498-45AC-91EB-811F623B6D95}"/>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2" name="Title 1"/>
          <p:cNvSpPr>
            <a:spLocks noGrp="1"/>
          </p:cNvSpPr>
          <p:nvPr>
            <p:ph type="title"/>
          </p:nvPr>
        </p:nvSpPr>
        <p:spPr>
          <a:xfrm>
            <a:off x="601035" y="430660"/>
            <a:ext cx="10972800" cy="982117"/>
          </a:xfrm>
          <a:prstGeom prst="rect">
            <a:avLst/>
          </a:prstGeom>
        </p:spPr>
        <p:txBody>
          <a:bodyPr anchor="t">
            <a:normAutofit/>
          </a:bodyPr>
          <a:lstStyle>
            <a:lvl1pPr>
              <a:defRPr sz="2700">
                <a:solidFill>
                  <a:srgbClr val="585858"/>
                </a:solidFill>
              </a:defRPr>
            </a:lvl1pPr>
          </a:lstStyle>
          <a:p>
            <a:r>
              <a:rPr lang="en-US" dirty="0"/>
              <a:t>Click to edit Master title style</a:t>
            </a:r>
            <a:endParaRPr lang="en-GB" dirty="0"/>
          </a:p>
        </p:txBody>
      </p:sp>
      <p:sp>
        <p:nvSpPr>
          <p:cNvPr id="3" name="Content Placeholder 2"/>
          <p:cNvSpPr>
            <a:spLocks noGrp="1"/>
          </p:cNvSpPr>
          <p:nvPr>
            <p:ph idx="1"/>
          </p:nvPr>
        </p:nvSpPr>
        <p:spPr>
          <a:xfrm>
            <a:off x="609600" y="1556792"/>
            <a:ext cx="10972800" cy="3888432"/>
          </a:xfrm>
        </p:spPr>
        <p:txBody>
          <a:bodyPr/>
          <a:lstStyle>
            <a:lvl1pPr>
              <a:defRPr>
                <a:solidFill>
                  <a:srgbClr val="585858"/>
                </a:solidFill>
              </a:defRPr>
            </a:lvl1pPr>
            <a:lvl2pPr marL="557199" indent="-214308">
              <a:buClr>
                <a:srgbClr val="000000"/>
              </a:buClr>
              <a:buFont typeface="Arial" panose="020B0604020202020204" pitchFamily="34" charset="0"/>
              <a:buChar char="•"/>
              <a:defRPr>
                <a:solidFill>
                  <a:srgbClr val="585858"/>
                </a:solidFill>
              </a:defRPr>
            </a:lvl2pPr>
            <a:lvl3pPr marL="857228" indent="-171446">
              <a:buClr>
                <a:srgbClr val="000000"/>
              </a:buClr>
              <a:buFont typeface="Arial" panose="020B0604020202020204" pitchFamily="34" charset="0"/>
              <a:buChar char="•"/>
              <a:defRPr>
                <a:solidFill>
                  <a:srgbClr val="585858"/>
                </a:solidFill>
              </a:defRPr>
            </a:lvl3pPr>
            <a:lvl4pPr marL="1200120" indent="-171446">
              <a:buClr>
                <a:srgbClr val="000000"/>
              </a:buClr>
              <a:buFont typeface="Arial" panose="020B0604020202020204" pitchFamily="34" charset="0"/>
              <a:buChar char="•"/>
              <a:defRPr>
                <a:solidFill>
                  <a:srgbClr val="585858"/>
                </a:solidFill>
              </a:defRPr>
            </a:lvl4pPr>
            <a:lvl5pPr marL="1543012" indent="-171446">
              <a:buClr>
                <a:srgbClr val="000000"/>
              </a:buClr>
              <a:buFont typeface="Arial" panose="020B0604020202020204" pitchFamily="34" charset="0"/>
              <a:buChar char="•"/>
              <a:defRPr>
                <a:solidFill>
                  <a:srgbClr val="585858"/>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6" name="Rectangle 6">
            <a:extLst>
              <a:ext uri="{FF2B5EF4-FFF2-40B4-BE49-F238E27FC236}">
                <a16:creationId xmlns:a16="http://schemas.microsoft.com/office/drawing/2014/main" id="{1F4B3B01-5D20-46B9-B2C9-7FD7F2BEA99B}"/>
              </a:ext>
            </a:extLst>
          </p:cNvPr>
          <p:cNvSpPr>
            <a:spLocks noGrp="1" noChangeArrowheads="1"/>
          </p:cNvSpPr>
          <p:nvPr>
            <p:ph type="dt" sz="half" idx="10"/>
          </p:nvPr>
        </p:nvSpPr>
        <p:spPr/>
        <p:txBody>
          <a:bodyPr/>
          <a:lstStyle>
            <a:lvl1pPr>
              <a:defRPr/>
            </a:lvl1pPr>
          </a:lstStyle>
          <a:p>
            <a:pPr>
              <a:defRPr/>
            </a:pPr>
            <a:endParaRPr lang="en-GB" dirty="0"/>
          </a:p>
        </p:txBody>
      </p:sp>
      <p:sp>
        <p:nvSpPr>
          <p:cNvPr id="7" name="Rectangle 7">
            <a:extLst>
              <a:ext uri="{FF2B5EF4-FFF2-40B4-BE49-F238E27FC236}">
                <a16:creationId xmlns:a16="http://schemas.microsoft.com/office/drawing/2014/main" id="{81515C61-0F49-4F5A-803B-A05DF82E1CB6}"/>
              </a:ext>
            </a:extLst>
          </p:cNvPr>
          <p:cNvSpPr>
            <a:spLocks noGrp="1" noChangeArrowheads="1"/>
          </p:cNvSpPr>
          <p:nvPr>
            <p:ph type="ftr" sz="quarter" idx="11"/>
          </p:nvPr>
        </p:nvSpPr>
        <p:spPr/>
        <p:txBody>
          <a:bodyPr/>
          <a:lstStyle>
            <a:lvl1pPr>
              <a:defRPr/>
            </a:lvl1pPr>
          </a:lstStyle>
          <a:p>
            <a:pPr>
              <a:defRPr/>
            </a:pPr>
            <a:endParaRPr lang="en-GB" dirty="0"/>
          </a:p>
        </p:txBody>
      </p:sp>
      <p:sp>
        <p:nvSpPr>
          <p:cNvPr id="8" name="Rectangle 8">
            <a:extLst>
              <a:ext uri="{FF2B5EF4-FFF2-40B4-BE49-F238E27FC236}">
                <a16:creationId xmlns:a16="http://schemas.microsoft.com/office/drawing/2014/main" id="{F229D3AA-4483-4C24-8D12-A457557489A3}"/>
              </a:ext>
            </a:extLst>
          </p:cNvPr>
          <p:cNvSpPr>
            <a:spLocks noGrp="1" noChangeArrowheads="1"/>
          </p:cNvSpPr>
          <p:nvPr>
            <p:ph type="sldNum" sz="quarter" idx="12"/>
          </p:nvPr>
        </p:nvSpPr>
        <p:spPr/>
        <p:txBody>
          <a:bodyPr/>
          <a:lstStyle>
            <a:lvl1pPr>
              <a:defRPr/>
            </a:lvl1pPr>
          </a:lstStyle>
          <a:p>
            <a:fld id="{4DB3256F-83C8-4422-BB4B-79DB90083B87}" type="slidenum">
              <a:rPr lang="en-GB" altLang="en-US"/>
              <a:pPr/>
              <a:t>‹#›</a:t>
            </a:fld>
            <a:endParaRPr lang="en-GB" altLang="en-US" dirty="0"/>
          </a:p>
        </p:txBody>
      </p:sp>
    </p:spTree>
    <p:extLst>
      <p:ext uri="{BB962C8B-B14F-4D97-AF65-F5344CB8AC3E}">
        <p14:creationId xmlns:p14="http://schemas.microsoft.com/office/powerpoint/2010/main" val="10644578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1864549A-AAF5-4D96-B13B-95315D2FA89C}"/>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Rectangle 6">
            <a:extLst>
              <a:ext uri="{FF2B5EF4-FFF2-40B4-BE49-F238E27FC236}">
                <a16:creationId xmlns:a16="http://schemas.microsoft.com/office/drawing/2014/main" id="{729FEB22-335A-41BD-B17B-784C9EEF9ACD}"/>
              </a:ext>
            </a:extLst>
          </p:cNvPr>
          <p:cNvSpPr>
            <a:spLocks noGrp="1" noChangeArrowheads="1"/>
          </p:cNvSpPr>
          <p:nvPr>
            <p:ph type="dt" sz="half" idx="10"/>
          </p:nvPr>
        </p:nvSpPr>
        <p:spPr/>
        <p:txBody>
          <a:bodyPr/>
          <a:lstStyle>
            <a:lvl1pPr>
              <a:defRPr/>
            </a:lvl1pPr>
          </a:lstStyle>
          <a:p>
            <a:pPr>
              <a:defRPr/>
            </a:pPr>
            <a:endParaRPr lang="en-GB" dirty="0"/>
          </a:p>
        </p:txBody>
      </p:sp>
      <p:sp>
        <p:nvSpPr>
          <p:cNvPr id="6" name="Rectangle 7">
            <a:extLst>
              <a:ext uri="{FF2B5EF4-FFF2-40B4-BE49-F238E27FC236}">
                <a16:creationId xmlns:a16="http://schemas.microsoft.com/office/drawing/2014/main" id="{0785812D-06FB-4137-82DA-4C8636188B3A}"/>
              </a:ext>
            </a:extLst>
          </p:cNvPr>
          <p:cNvSpPr>
            <a:spLocks noGrp="1" noChangeArrowheads="1"/>
          </p:cNvSpPr>
          <p:nvPr>
            <p:ph type="ftr" sz="quarter" idx="11"/>
          </p:nvPr>
        </p:nvSpPr>
        <p:spPr/>
        <p:txBody>
          <a:bodyPr/>
          <a:lstStyle>
            <a:lvl1pPr>
              <a:defRPr/>
            </a:lvl1pPr>
          </a:lstStyle>
          <a:p>
            <a:pPr>
              <a:defRPr/>
            </a:pPr>
            <a:endParaRPr lang="en-GB" dirty="0"/>
          </a:p>
        </p:txBody>
      </p:sp>
      <p:sp>
        <p:nvSpPr>
          <p:cNvPr id="7" name="Rectangle 8">
            <a:extLst>
              <a:ext uri="{FF2B5EF4-FFF2-40B4-BE49-F238E27FC236}">
                <a16:creationId xmlns:a16="http://schemas.microsoft.com/office/drawing/2014/main" id="{335DD14D-38EC-424C-AF0C-03BA91A64CBD}"/>
              </a:ext>
            </a:extLst>
          </p:cNvPr>
          <p:cNvSpPr>
            <a:spLocks noGrp="1" noChangeArrowheads="1"/>
          </p:cNvSpPr>
          <p:nvPr>
            <p:ph type="sldNum" sz="quarter" idx="12"/>
          </p:nvPr>
        </p:nvSpPr>
        <p:spPr/>
        <p:txBody>
          <a:bodyPr/>
          <a:lstStyle>
            <a:lvl1pPr>
              <a:defRPr/>
            </a:lvl1pPr>
          </a:lstStyle>
          <a:p>
            <a:fld id="{225A271E-C960-4C09-B05F-FB20100B09A9}" type="slidenum">
              <a:rPr lang="en-GB" altLang="en-US"/>
              <a:pPr/>
              <a:t>‹#›</a:t>
            </a:fld>
            <a:endParaRPr lang="en-GB" altLang="en-US" dirty="0"/>
          </a:p>
        </p:txBody>
      </p:sp>
      <p:sp>
        <p:nvSpPr>
          <p:cNvPr id="11" name="Title 1">
            <a:extLst>
              <a:ext uri="{FF2B5EF4-FFF2-40B4-BE49-F238E27FC236}">
                <a16:creationId xmlns:a16="http://schemas.microsoft.com/office/drawing/2014/main" id="{EDD91F02-38ED-4B06-B867-E4F68C54EE80}"/>
              </a:ext>
            </a:extLst>
          </p:cNvPr>
          <p:cNvSpPr>
            <a:spLocks noGrp="1"/>
          </p:cNvSpPr>
          <p:nvPr>
            <p:ph type="title"/>
          </p:nvPr>
        </p:nvSpPr>
        <p:spPr>
          <a:xfrm>
            <a:off x="601035" y="430660"/>
            <a:ext cx="10972800" cy="982117"/>
          </a:xfrm>
          <a:prstGeom prst="rect">
            <a:avLst/>
          </a:prstGeo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23121818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Image bank">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spTree>
    <p:extLst>
      <p:ext uri="{BB962C8B-B14F-4D97-AF65-F5344CB8AC3E}">
        <p14:creationId xmlns:p14="http://schemas.microsoft.com/office/powerpoint/2010/main" val="18829403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NRICH Slide">
    <p:spTree>
      <p:nvGrpSpPr>
        <p:cNvPr id="1" name=""/>
        <p:cNvGrpSpPr/>
        <p:nvPr/>
      </p:nvGrpSpPr>
      <p:grpSpPr>
        <a:xfrm>
          <a:off x="0" y="0"/>
          <a:ext cx="0" cy="0"/>
          <a:chOff x="0" y="0"/>
          <a:chExt cx="0" cy="0"/>
        </a:xfrm>
      </p:grpSpPr>
      <p:pic>
        <p:nvPicPr>
          <p:cNvPr id="3" name="Picture 2" descr="A picture containing object, lamp, light  Description automatically generated">
            <a:extLst>
              <a:ext uri="{FF2B5EF4-FFF2-40B4-BE49-F238E27FC236}">
                <a16:creationId xmlns:a16="http://schemas.microsoft.com/office/drawing/2014/main" id="{226FBF21-7918-4116-9D2A-4FFEF62A7A3E}"/>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1084400" y="5842800"/>
            <a:ext cx="649771" cy="594000"/>
          </a:xfrm>
          <a:prstGeom prst="rect">
            <a:avLst/>
          </a:prstGeom>
        </p:spPr>
      </p:pic>
      <p:sp>
        <p:nvSpPr>
          <p:cNvPr id="2" name="Text Placeholder 1">
            <a:extLst>
              <a:ext uri="{FF2B5EF4-FFF2-40B4-BE49-F238E27FC236}">
                <a16:creationId xmlns:a16="http://schemas.microsoft.com/office/drawing/2014/main" id="{C0177A9D-1362-4B64-BB76-7E5E3FF9A06F}"/>
              </a:ext>
            </a:extLst>
          </p:cNvPr>
          <p:cNvSpPr txBox="1">
            <a:spLocks/>
          </p:cNvSpPr>
          <p:nvPr userDrawn="1"/>
        </p:nvSpPr>
        <p:spPr bwMode="auto">
          <a:xfrm>
            <a:off x="1" y="360000"/>
            <a:ext cx="12192000" cy="594000"/>
          </a:xfrm>
          <a:prstGeom prst="rect">
            <a:avLst/>
          </a:prstGeom>
          <a:solidFill>
            <a:srgbClr val="347574"/>
          </a:solidFill>
          <a:ln>
            <a:noFill/>
          </a:ln>
        </p:spPr>
        <p:txBody>
          <a:bodyPr vert="horz" wrap="square" lIns="180000" tIns="45720" rIns="180000" bIns="45720" numCol="1" anchor="ctr" anchorCtr="0" compatLnSpc="1">
            <a:prstTxWarp prst="textNoShape">
              <a:avLst/>
            </a:prstTxWarp>
          </a:bodyPr>
          <a:lstStyle>
            <a:defPPr>
              <a:defRPr lang="en-GB"/>
            </a:defPPr>
            <a:lvl1pPr marL="0" indent="0" algn="ctr" eaLnBrk="0" hangingPunct="0">
              <a:buClr>
                <a:schemeClr val="tx2"/>
              </a:buClr>
              <a:defRPr sz="2400">
                <a:solidFill>
                  <a:srgbClr val="585858"/>
                </a:solidFill>
                <a:latin typeface="+mj-lt"/>
                <a:ea typeface="Myriad Pro" charset="0"/>
                <a:cs typeface="Myriad Pro" charset="0"/>
              </a:defRPr>
            </a:lvl1pPr>
            <a:lvl2pPr marL="557199" indent="-214308" eaLnBrk="0" hangingPunct="0">
              <a:defRPr sz="2100">
                <a:solidFill>
                  <a:srgbClr val="585858"/>
                </a:solidFill>
                <a:latin typeface="+mn-lt"/>
              </a:defRPr>
            </a:lvl2pPr>
            <a:lvl3pPr marL="857228" indent="-171446" eaLnBrk="0" hangingPunct="0">
              <a:buChar char="–"/>
              <a:defRPr sz="1800">
                <a:solidFill>
                  <a:srgbClr val="585858"/>
                </a:solidFill>
                <a:latin typeface="+mn-lt"/>
              </a:defRPr>
            </a:lvl3pPr>
            <a:lvl4pPr marL="1200120" indent="-171446" eaLnBrk="0" hangingPunct="0">
              <a:buClr>
                <a:schemeClr val="accent2"/>
              </a:buClr>
              <a:defRPr sz="1425">
                <a:latin typeface="+mn-lt"/>
              </a:defRPr>
            </a:lvl4pPr>
            <a:lvl5pPr marL="1543012" indent="-171446" eaLnBrk="0" hangingPunct="0">
              <a:buClr>
                <a:schemeClr val="tx2"/>
              </a:buClr>
              <a:defRPr sz="1425">
                <a:latin typeface="+mn-lt"/>
              </a:defRPr>
            </a:lvl5pPr>
            <a:lvl6pPr marL="1885903" indent="-171446" fontAlgn="base">
              <a:spcBef>
                <a:spcPct val="20000"/>
              </a:spcBef>
              <a:spcAft>
                <a:spcPct val="0"/>
              </a:spcAft>
              <a:buClr>
                <a:schemeClr val="tx2"/>
              </a:buClr>
              <a:buFont typeface="Arial" charset="0"/>
              <a:buChar char="●"/>
              <a:defRPr sz="1425">
                <a:latin typeface="+mn-lt"/>
              </a:defRPr>
            </a:lvl6pPr>
            <a:lvl7pPr marL="2228795" indent="-171446" fontAlgn="base">
              <a:spcBef>
                <a:spcPct val="20000"/>
              </a:spcBef>
              <a:spcAft>
                <a:spcPct val="0"/>
              </a:spcAft>
              <a:buClr>
                <a:schemeClr val="tx2"/>
              </a:buClr>
              <a:buFont typeface="Arial" charset="0"/>
              <a:buChar char="●"/>
              <a:defRPr sz="1425">
                <a:latin typeface="+mn-lt"/>
              </a:defRPr>
            </a:lvl7pPr>
            <a:lvl8pPr marL="2571686" indent="-171446" fontAlgn="base">
              <a:spcBef>
                <a:spcPct val="20000"/>
              </a:spcBef>
              <a:spcAft>
                <a:spcPct val="0"/>
              </a:spcAft>
              <a:buClr>
                <a:schemeClr val="tx2"/>
              </a:buClr>
              <a:buFont typeface="Arial" charset="0"/>
              <a:buChar char="●"/>
              <a:defRPr sz="1425">
                <a:latin typeface="+mn-lt"/>
              </a:defRPr>
            </a:lvl8pPr>
            <a:lvl9pPr marL="2914577" indent="-171446" fontAlgn="base">
              <a:spcBef>
                <a:spcPct val="20000"/>
              </a:spcBef>
              <a:spcAft>
                <a:spcPct val="0"/>
              </a:spcAft>
              <a:buClr>
                <a:schemeClr val="tx2"/>
              </a:buClr>
              <a:buFont typeface="Arial" charset="0"/>
              <a:buChar char="●"/>
              <a:defRPr sz="1425">
                <a:latin typeface="+mn-lt"/>
              </a:defRPr>
            </a:lvl9pPr>
          </a:lstStyle>
          <a:p>
            <a:pPr>
              <a:buNone/>
            </a:pPr>
            <a:endParaRPr lang="en-GB" dirty="0"/>
          </a:p>
        </p:txBody>
      </p:sp>
      <p:sp>
        <p:nvSpPr>
          <p:cNvPr id="6" name="Title 1">
            <a:extLst>
              <a:ext uri="{FF2B5EF4-FFF2-40B4-BE49-F238E27FC236}">
                <a16:creationId xmlns:a16="http://schemas.microsoft.com/office/drawing/2014/main" id="{4CB3B952-8705-4EAE-94B9-4C0C32F57985}"/>
              </a:ext>
            </a:extLst>
          </p:cNvPr>
          <p:cNvSpPr>
            <a:spLocks noGrp="1"/>
          </p:cNvSpPr>
          <p:nvPr>
            <p:ph type="title"/>
          </p:nvPr>
        </p:nvSpPr>
        <p:spPr>
          <a:xfrm>
            <a:off x="594008" y="464400"/>
            <a:ext cx="11262632" cy="426170"/>
          </a:xfrm>
          <a:prstGeom prst="rect">
            <a:avLst/>
          </a:prstGeom>
        </p:spPr>
        <p:txBody>
          <a:bodyPr/>
          <a:lstStyle>
            <a:lvl1pPr algn="l">
              <a:defRPr sz="2000" b="0">
                <a:solidFill>
                  <a:schemeClr val="bg1"/>
                </a:solidFill>
                <a:latin typeface="Arial" panose="020B0604020202020204" pitchFamily="34" charset="0"/>
                <a:cs typeface="Arial" panose="020B0604020202020204" pitchFamily="34" charset="0"/>
              </a:defRPr>
            </a:lvl1pPr>
          </a:lstStyle>
          <a:p>
            <a:r>
              <a:rPr lang="en-US" dirty="0"/>
              <a:t>Click to edit Master title style</a:t>
            </a:r>
            <a:endParaRPr lang="en-GB" dirty="0"/>
          </a:p>
        </p:txBody>
      </p:sp>
      <p:sp>
        <p:nvSpPr>
          <p:cNvPr id="11" name="Rectangle 10">
            <a:extLst>
              <a:ext uri="{FF2B5EF4-FFF2-40B4-BE49-F238E27FC236}">
                <a16:creationId xmlns:a16="http://schemas.microsoft.com/office/drawing/2014/main" id="{89E41693-E21B-4D54-8C80-1CC464351945}"/>
              </a:ext>
            </a:extLst>
          </p:cNvPr>
          <p:cNvSpPr/>
          <p:nvPr userDrawn="1"/>
        </p:nvSpPr>
        <p:spPr>
          <a:xfrm>
            <a:off x="10102788" y="0"/>
            <a:ext cx="2089211" cy="6843740"/>
          </a:xfrm>
          <a:prstGeom prst="rect">
            <a:avLst/>
          </a:prstGeom>
          <a:solidFill>
            <a:srgbClr val="605E8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 name="Oval 9">
            <a:extLst>
              <a:ext uri="{FF2B5EF4-FFF2-40B4-BE49-F238E27FC236}">
                <a16:creationId xmlns:a16="http://schemas.microsoft.com/office/drawing/2014/main" id="{438C8D22-8E9E-46F4-837A-B932422962DF}"/>
              </a:ext>
            </a:extLst>
          </p:cNvPr>
          <p:cNvSpPr/>
          <p:nvPr userDrawn="1"/>
        </p:nvSpPr>
        <p:spPr>
          <a:xfrm>
            <a:off x="8929041" y="2370808"/>
            <a:ext cx="2137603" cy="2137603"/>
          </a:xfrm>
          <a:prstGeom prst="ellipse">
            <a:avLst/>
          </a:prstGeom>
          <a:solidFill>
            <a:schemeClr val="bg1"/>
          </a:solidFill>
          <a:ln w="28575">
            <a:solidFill>
              <a:srgbClr val="9866D6"/>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 name="TextBox 6">
            <a:extLst>
              <a:ext uri="{FF2B5EF4-FFF2-40B4-BE49-F238E27FC236}">
                <a16:creationId xmlns:a16="http://schemas.microsoft.com/office/drawing/2014/main" id="{03E643C2-77DC-49BD-8737-F5C5488BCCF7}"/>
              </a:ext>
            </a:extLst>
          </p:cNvPr>
          <p:cNvSpPr txBox="1"/>
          <p:nvPr userDrawn="1"/>
        </p:nvSpPr>
        <p:spPr>
          <a:xfrm>
            <a:off x="522000" y="6237312"/>
            <a:ext cx="1109504" cy="246221"/>
          </a:xfrm>
          <a:prstGeom prst="rect">
            <a:avLst/>
          </a:prstGeom>
          <a:noFill/>
        </p:spPr>
        <p:txBody>
          <a:bodyPr wrap="square" rtlCol="0">
            <a:spAutoFit/>
          </a:bodyPr>
          <a:lstStyle/>
          <a:p>
            <a:pPr>
              <a:buNone/>
            </a:pPr>
            <a:r>
              <a:rPr lang="en-GB" sz="1000" b="1" dirty="0">
                <a:solidFill>
                  <a:srgbClr val="585858"/>
                </a:solidFill>
              </a:rPr>
              <a:t>ncetm.org.uk</a:t>
            </a:r>
          </a:p>
        </p:txBody>
      </p:sp>
      <p:pic>
        <p:nvPicPr>
          <p:cNvPr id="9" name="Picture 8">
            <a:extLst>
              <a:ext uri="{FF2B5EF4-FFF2-40B4-BE49-F238E27FC236}">
                <a16:creationId xmlns:a16="http://schemas.microsoft.com/office/drawing/2014/main" id="{F57101DC-70F8-4A60-B06C-BFDFF17E4B21}"/>
              </a:ext>
            </a:extLst>
          </p:cNvPr>
          <p:cNvPicPr>
            <a:picLocks noChangeAspect="1"/>
          </p:cNvPicPr>
          <p:nvPr userDrawn="1"/>
        </p:nvPicPr>
        <p:blipFill>
          <a:blip r:embed="rId3"/>
          <a:stretch>
            <a:fillRect/>
          </a:stretch>
        </p:blipFill>
        <p:spPr>
          <a:xfrm>
            <a:off x="9489798" y="2857501"/>
            <a:ext cx="991375" cy="1142998"/>
          </a:xfrm>
          <a:prstGeom prst="rect">
            <a:avLst/>
          </a:prstGeom>
        </p:spPr>
      </p:pic>
      <p:sp>
        <p:nvSpPr>
          <p:cNvPr id="12" name="Title 1">
            <a:extLst>
              <a:ext uri="{FF2B5EF4-FFF2-40B4-BE49-F238E27FC236}">
                <a16:creationId xmlns:a16="http://schemas.microsoft.com/office/drawing/2014/main" id="{9AF1F1B0-A18C-45F2-AC38-B258B92EB3FD}"/>
              </a:ext>
            </a:extLst>
          </p:cNvPr>
          <p:cNvSpPr txBox="1">
            <a:spLocks/>
          </p:cNvSpPr>
          <p:nvPr userDrawn="1"/>
        </p:nvSpPr>
        <p:spPr>
          <a:xfrm>
            <a:off x="580702" y="1058401"/>
            <a:ext cx="7487478" cy="885809"/>
          </a:xfrm>
          <a:prstGeom prst="rect">
            <a:avLst/>
          </a:prstGeom>
        </p:spPr>
        <p:txBody>
          <a:bodyPr vert="horz" lIns="91440" tIns="45720" rIns="91440" bIns="45720" rtlCol="0" anchor="t">
            <a:normAutofit/>
          </a:bodyPr>
          <a:lst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a:lstStyle>
          <a:p>
            <a:r>
              <a:rPr lang="en-US" sz="2000" b="0" dirty="0">
                <a:solidFill>
                  <a:schemeClr val="tx1"/>
                </a:solidFill>
              </a:rPr>
              <a:t>Follow-up NRICH activity</a:t>
            </a:r>
          </a:p>
        </p:txBody>
      </p:sp>
      <p:sp>
        <p:nvSpPr>
          <p:cNvPr id="13" name="TextBox 12">
            <a:extLst>
              <a:ext uri="{FF2B5EF4-FFF2-40B4-BE49-F238E27FC236}">
                <a16:creationId xmlns:a16="http://schemas.microsoft.com/office/drawing/2014/main" id="{97A24071-2609-43AF-A462-22B6A1202038}"/>
              </a:ext>
            </a:extLst>
          </p:cNvPr>
          <p:cNvSpPr txBox="1"/>
          <p:nvPr userDrawn="1"/>
        </p:nvSpPr>
        <p:spPr>
          <a:xfrm>
            <a:off x="580702" y="5708192"/>
            <a:ext cx="9508178" cy="369332"/>
          </a:xfrm>
          <a:prstGeom prst="rect">
            <a:avLst/>
          </a:prstGeom>
          <a:noFill/>
        </p:spPr>
        <p:txBody>
          <a:bodyPr wrap="square" rtlCol="0">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800" b="0" i="0" u="none" strike="noStrike" kern="1200" cap="none" spc="0" normalizeH="0" baseline="0" noProof="0" dirty="0">
                <a:ln>
                  <a:noFill/>
                </a:ln>
                <a:solidFill>
                  <a:srgbClr val="585858"/>
                </a:solidFill>
                <a:effectLst/>
                <a:uLnTx/>
                <a:uFillTx/>
                <a:latin typeface="Arial" panose="020B0604020202020204" pitchFamily="34" charset="0"/>
                <a:ea typeface="Calibri" panose="020F0502020204030204" pitchFamily="34" charset="0"/>
                <a:cs typeface="+mn-cs"/>
              </a:rPr>
              <a:t>Reproduced with permission of NRICH, University of Cambridge, all rights reserved.</a:t>
            </a:r>
            <a:endParaRPr kumimoji="0" lang="en-GB" sz="2800" b="0" i="0" u="none" strike="noStrike" kern="1200" cap="none" spc="0" normalizeH="0" baseline="0" noProof="0" dirty="0">
              <a:ln>
                <a:noFill/>
              </a:ln>
              <a:solidFill>
                <a:srgbClr val="585858"/>
              </a:solidFill>
              <a:effectLst/>
              <a:uLnTx/>
              <a:uFillTx/>
              <a:latin typeface="Arial" panose="020B0604020202020204" pitchFamily="34" charset="0"/>
              <a:ea typeface="+mn-ea"/>
              <a:cs typeface="+mn-cs"/>
            </a:endParaRPr>
          </a:p>
        </p:txBody>
      </p:sp>
      <p:sp>
        <p:nvSpPr>
          <p:cNvPr id="15" name="Text Placeholder 14">
            <a:extLst>
              <a:ext uri="{FF2B5EF4-FFF2-40B4-BE49-F238E27FC236}">
                <a16:creationId xmlns:a16="http://schemas.microsoft.com/office/drawing/2014/main" id="{35A1C8FD-060D-45A9-A073-DAF8BB9D2A6C}"/>
              </a:ext>
            </a:extLst>
          </p:cNvPr>
          <p:cNvSpPr>
            <a:spLocks noGrp="1"/>
          </p:cNvSpPr>
          <p:nvPr>
            <p:ph type="body" sz="quarter" idx="10"/>
          </p:nvPr>
        </p:nvSpPr>
        <p:spPr>
          <a:xfrm>
            <a:off x="593725" y="1556068"/>
            <a:ext cx="7902575" cy="3146425"/>
          </a:xfrm>
        </p:spPr>
        <p:txBody>
          <a:bodyPr>
            <a:normAutofit/>
          </a:bodyPr>
          <a:lstStyle>
            <a:lvl1pPr marL="342900" indent="-342900">
              <a:buFont typeface="Arial" panose="020B0604020202020204" pitchFamily="34" charset="0"/>
              <a:buChar char="•"/>
              <a:defRPr sz="2000" b="0"/>
            </a:lvl1pPr>
            <a:lvl2pPr>
              <a:defRPr sz="1800"/>
            </a:lvl2pPr>
            <a:lvl3pPr>
              <a:defRPr sz="1600"/>
            </a:lvl3pPr>
            <a:lvl4pPr>
              <a:defRPr sz="1400"/>
            </a:lvl4pPr>
            <a:lvl5pPr>
              <a:defRPr sz="140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Tree>
    <p:extLst>
      <p:ext uri="{BB962C8B-B14F-4D97-AF65-F5344CB8AC3E}">
        <p14:creationId xmlns:p14="http://schemas.microsoft.com/office/powerpoint/2010/main" val="166803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extLst>
    <p:ext uri="{DCECCB84-F9BA-43D5-87BE-67443E8EF086}">
      <p15:sldGuideLst xmlns:p15="http://schemas.microsoft.com/office/powerpoint/2012/main">
        <p15:guide id="1" orient="horz" pos="2160">
          <p15:clr>
            <a:srgbClr val="FBAE40"/>
          </p15:clr>
        </p15:guide>
        <p15:guide id="2" pos="3840">
          <p15:clr>
            <a:srgbClr val="FBAE40"/>
          </p15:clr>
        </p15:guide>
      </p15:sldGuideLst>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Comparison">
    <p:spTree>
      <p:nvGrpSpPr>
        <p:cNvPr id="1" name=""/>
        <p:cNvGrpSpPr/>
        <p:nvPr/>
      </p:nvGrpSpPr>
      <p:grpSpPr>
        <a:xfrm>
          <a:off x="0" y="0"/>
          <a:ext cx="0" cy="0"/>
          <a:chOff x="0" y="0"/>
          <a:chExt cx="0" cy="0"/>
        </a:xfrm>
      </p:grpSpPr>
      <p:pic>
        <p:nvPicPr>
          <p:cNvPr id="21" name="Picture 20">
            <a:extLst>
              <a:ext uri="{FF2B5EF4-FFF2-40B4-BE49-F238E27FC236}">
                <a16:creationId xmlns:a16="http://schemas.microsoft.com/office/drawing/2014/main" id="{0A432AEB-F25C-4460-BB20-2469A8CF05F3}"/>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17" name="Content Placeholder 2">
            <a:extLst>
              <a:ext uri="{FF2B5EF4-FFF2-40B4-BE49-F238E27FC236}">
                <a16:creationId xmlns:a16="http://schemas.microsoft.com/office/drawing/2014/main" id="{73E31430-B412-41EA-BA55-D58E71499B25}"/>
              </a:ext>
            </a:extLst>
          </p:cNvPr>
          <p:cNvSpPr>
            <a:spLocks noGrp="1"/>
          </p:cNvSpPr>
          <p:nvPr>
            <p:ph sz="half" idx="1"/>
          </p:nvPr>
        </p:nvSpPr>
        <p:spPr>
          <a:xfrm>
            <a:off x="609603" y="1556792"/>
            <a:ext cx="5390388"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18" name="Content Placeholder 3">
            <a:extLst>
              <a:ext uri="{FF2B5EF4-FFF2-40B4-BE49-F238E27FC236}">
                <a16:creationId xmlns:a16="http://schemas.microsoft.com/office/drawing/2014/main" id="{3090DB9E-A500-4BA4-8B74-89F3EF7ADD45}"/>
              </a:ext>
            </a:extLst>
          </p:cNvPr>
          <p:cNvSpPr>
            <a:spLocks noGrp="1"/>
          </p:cNvSpPr>
          <p:nvPr>
            <p:ph sz="half" idx="2"/>
          </p:nvPr>
        </p:nvSpPr>
        <p:spPr>
          <a:xfrm>
            <a:off x="6192012" y="1556792"/>
            <a:ext cx="5390389" cy="3888433"/>
          </a:xfrm>
        </p:spPr>
        <p:txBody>
          <a:bodyPr/>
          <a:lstStyle>
            <a:lvl1pPr>
              <a:defRPr sz="2100">
                <a:solidFill>
                  <a:srgbClr val="585858"/>
                </a:solidFill>
              </a:defRPr>
            </a:lvl1pPr>
            <a:lvl2pPr marL="557199" indent="-214308">
              <a:buClr>
                <a:srgbClr val="585858"/>
              </a:buClr>
              <a:buFont typeface="Arial" panose="020B0604020202020204" pitchFamily="34" charset="0"/>
              <a:buChar char="•"/>
              <a:defRPr sz="1800">
                <a:solidFill>
                  <a:srgbClr val="585858"/>
                </a:solidFill>
              </a:defRPr>
            </a:lvl2pPr>
            <a:lvl3pPr marL="857228" indent="-171446">
              <a:buClr>
                <a:srgbClr val="585858"/>
              </a:buClr>
              <a:buFont typeface="Arial" panose="020B0604020202020204" pitchFamily="34" charset="0"/>
              <a:buChar char="•"/>
              <a:defRPr sz="1500">
                <a:solidFill>
                  <a:srgbClr val="585858"/>
                </a:solidFill>
              </a:defRPr>
            </a:lvl3pPr>
            <a:lvl4pPr marL="1200120" indent="-171446">
              <a:buClr>
                <a:srgbClr val="585858"/>
              </a:buClr>
              <a:buFont typeface="Arial" panose="020B0604020202020204" pitchFamily="34" charset="0"/>
              <a:buChar char="•"/>
              <a:defRPr sz="1350">
                <a:solidFill>
                  <a:srgbClr val="585858"/>
                </a:solidFill>
              </a:defRPr>
            </a:lvl4pPr>
            <a:lvl5pPr marL="1543012" indent="-171446">
              <a:buClr>
                <a:srgbClr val="585858"/>
              </a:buClr>
              <a:buFont typeface="Arial" panose="020B0604020202020204" pitchFamily="34" charset="0"/>
              <a:buChar char="•"/>
              <a:defRPr sz="1350">
                <a:solidFill>
                  <a:srgbClr val="585858"/>
                </a:solidFill>
              </a:defRPr>
            </a:lvl5pPr>
            <a:lvl6pPr>
              <a:defRPr sz="1350"/>
            </a:lvl6pPr>
            <a:lvl7pPr>
              <a:defRPr sz="1350"/>
            </a:lvl7pPr>
            <a:lvl8pPr>
              <a:defRPr sz="1350"/>
            </a:lvl8pPr>
            <a:lvl9pPr>
              <a:defRPr sz="135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9" name="Date Placeholder 8">
            <a:extLst>
              <a:ext uri="{FF2B5EF4-FFF2-40B4-BE49-F238E27FC236}">
                <a16:creationId xmlns:a16="http://schemas.microsoft.com/office/drawing/2014/main" id="{CF435181-C807-4F0D-B9A5-7C9C469DF1BA}"/>
              </a:ext>
            </a:extLst>
          </p:cNvPr>
          <p:cNvSpPr>
            <a:spLocks noGrp="1" noChangeArrowheads="1"/>
          </p:cNvSpPr>
          <p:nvPr>
            <p:ph type="dt" sz="half" idx="10"/>
          </p:nvPr>
        </p:nvSpPr>
        <p:spPr/>
        <p:txBody>
          <a:bodyPr/>
          <a:lstStyle>
            <a:lvl1pPr>
              <a:defRPr/>
            </a:lvl1pPr>
          </a:lstStyle>
          <a:p>
            <a:pPr>
              <a:defRPr/>
            </a:pPr>
            <a:endParaRPr lang="en-GB" dirty="0"/>
          </a:p>
        </p:txBody>
      </p:sp>
      <p:sp>
        <p:nvSpPr>
          <p:cNvPr id="10" name="Footer Placeholder 9">
            <a:extLst>
              <a:ext uri="{FF2B5EF4-FFF2-40B4-BE49-F238E27FC236}">
                <a16:creationId xmlns:a16="http://schemas.microsoft.com/office/drawing/2014/main" id="{14C98FF4-E4A7-4DB9-B82D-0C11BE18EDDA}"/>
              </a:ext>
            </a:extLst>
          </p:cNvPr>
          <p:cNvSpPr>
            <a:spLocks noGrp="1" noChangeArrowheads="1"/>
          </p:cNvSpPr>
          <p:nvPr>
            <p:ph type="ftr" sz="quarter" idx="11"/>
          </p:nvPr>
        </p:nvSpPr>
        <p:spPr/>
        <p:txBody>
          <a:bodyPr/>
          <a:lstStyle>
            <a:lvl1pPr>
              <a:defRPr/>
            </a:lvl1pPr>
          </a:lstStyle>
          <a:p>
            <a:pPr>
              <a:defRPr/>
            </a:pPr>
            <a:endParaRPr lang="en-GB" dirty="0"/>
          </a:p>
        </p:txBody>
      </p:sp>
      <p:sp>
        <p:nvSpPr>
          <p:cNvPr id="11" name="Slide Number Placeholder 10">
            <a:extLst>
              <a:ext uri="{FF2B5EF4-FFF2-40B4-BE49-F238E27FC236}">
                <a16:creationId xmlns:a16="http://schemas.microsoft.com/office/drawing/2014/main" id="{3AD83AB7-F679-4E3E-B374-A32C747C6C65}"/>
              </a:ext>
            </a:extLst>
          </p:cNvPr>
          <p:cNvSpPr>
            <a:spLocks noGrp="1" noChangeArrowheads="1"/>
          </p:cNvSpPr>
          <p:nvPr>
            <p:ph type="sldNum" sz="quarter" idx="12"/>
          </p:nvPr>
        </p:nvSpPr>
        <p:spPr/>
        <p:txBody>
          <a:bodyPr/>
          <a:lstStyle>
            <a:lvl1pPr>
              <a:defRPr/>
            </a:lvl1pPr>
          </a:lstStyle>
          <a:p>
            <a:fld id="{9EC5C1D8-5F3C-45E3-A862-3FEB8F838978}" type="slidenum">
              <a:rPr lang="en-GB" altLang="en-US"/>
              <a:pPr/>
              <a:t>‹#›</a:t>
            </a:fld>
            <a:endParaRPr lang="en-GB" altLang="en-US" dirty="0"/>
          </a:p>
        </p:txBody>
      </p:sp>
      <p:sp>
        <p:nvSpPr>
          <p:cNvPr id="20" name="Title 1">
            <a:extLst>
              <a:ext uri="{FF2B5EF4-FFF2-40B4-BE49-F238E27FC236}">
                <a16:creationId xmlns:a16="http://schemas.microsoft.com/office/drawing/2014/main" id="{26B17004-3771-46EE-9F97-BB5E8F3EF573}"/>
              </a:ext>
            </a:extLst>
          </p:cNvPr>
          <p:cNvSpPr>
            <a:spLocks noGrp="1"/>
          </p:cNvSpPr>
          <p:nvPr>
            <p:ph type="title"/>
          </p:nvPr>
        </p:nvSpPr>
        <p:spPr>
          <a:xfrm>
            <a:off x="601035" y="430660"/>
            <a:ext cx="10972800" cy="982117"/>
          </a:xfrm>
        </p:spPr>
        <p:txBody>
          <a:bodyPr anchor="t"/>
          <a:lstStyle>
            <a:lvl1pPr>
              <a:defRPr>
                <a:solidFill>
                  <a:srgbClr val="585858"/>
                </a:solidFill>
              </a:defRPr>
            </a:lvl1pPr>
          </a:lstStyle>
          <a:p>
            <a:r>
              <a:rPr lang="en-US" dirty="0"/>
              <a:t>Click to edit Master title style</a:t>
            </a:r>
            <a:endParaRPr lang="en-GB" dirty="0"/>
          </a:p>
        </p:txBody>
      </p:sp>
    </p:spTree>
    <p:extLst>
      <p:ext uri="{BB962C8B-B14F-4D97-AF65-F5344CB8AC3E}">
        <p14:creationId xmlns:p14="http://schemas.microsoft.com/office/powerpoint/2010/main" val="391551440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userDrawn="1"/>
        </p:nvPicPr>
        <p:blipFill>
          <a:blip r:embed="rId2">
            <a:extLst>
              <a:ext uri="{28A0092B-C50C-407E-A947-70E740481C1C}">
                <a14:useLocalDpi xmlns:a14="http://schemas.microsoft.com/office/drawing/2010/main" val="0"/>
              </a:ext>
            </a:extLst>
          </a:blip>
          <a:srcRect/>
          <a:stretch/>
        </p:blipFill>
        <p:spPr bwMode="auto">
          <a:xfrm>
            <a:off x="0" y="8771"/>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dirty="0"/>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dirty="0"/>
          </a:p>
        </p:txBody>
      </p:sp>
      <p:sp>
        <p:nvSpPr>
          <p:cNvPr id="12" name="TextBox 11">
            <a:extLst>
              <a:ext uri="{FF2B5EF4-FFF2-40B4-BE49-F238E27FC236}">
                <a16:creationId xmlns:a16="http://schemas.microsoft.com/office/drawing/2014/main" id="{61B5174B-DF74-462C-8BBD-BCEA0088BA35}"/>
              </a:ext>
            </a:extLst>
          </p:cNvPr>
          <p:cNvSpPr txBox="1"/>
          <p:nvPr userDrawn="1"/>
        </p:nvSpPr>
        <p:spPr>
          <a:xfrm>
            <a:off x="609592" y="2076899"/>
            <a:ext cx="6220976" cy="400110"/>
          </a:xfrm>
          <a:prstGeom prst="rect">
            <a:avLst/>
          </a:prstGeom>
          <a:noFill/>
        </p:spPr>
        <p:txBody>
          <a:bodyPr wrap="square" rtlCol="0">
            <a:spAutoFit/>
          </a:bodyPr>
          <a:lstStyle/>
          <a:p>
            <a:pPr>
              <a:buNone/>
            </a:pPr>
            <a:r>
              <a:rPr lang="en-GB" sz="2000" b="1" noProof="0" dirty="0">
                <a:solidFill>
                  <a:schemeClr val="bg1"/>
                </a:solidFill>
                <a:latin typeface="Arial" panose="020B0604020202020204" pitchFamily="34" charset="0"/>
                <a:cs typeface="Arial" panose="020B0604020202020204" pitchFamily="34" charset="0"/>
              </a:rPr>
              <a:t>ncetm.org.uk</a:t>
            </a:r>
            <a:endParaRPr lang="en-GB" sz="2000" b="1" dirty="0">
              <a:solidFill>
                <a:schemeClr val="bg1"/>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3885556C-F2BD-4760-85FB-6597078D93A5}"/>
              </a:ext>
            </a:extLst>
          </p:cNvPr>
          <p:cNvSpPr txBox="1"/>
          <p:nvPr userDrawn="1"/>
        </p:nvSpPr>
        <p:spPr>
          <a:xfrm>
            <a:off x="609592" y="5928092"/>
            <a:ext cx="3882509" cy="261610"/>
          </a:xfrm>
          <a:prstGeom prst="rect">
            <a:avLst/>
          </a:prstGeom>
          <a:noFill/>
        </p:spPr>
        <p:txBody>
          <a:bodyPr wrap="square" rtlCol="0">
            <a:spAutoFit/>
          </a:bodyPr>
          <a:lstStyle/>
          <a:p>
            <a:r>
              <a:rPr lang="en-GB" sz="1100" b="1" dirty="0">
                <a:solidFill>
                  <a:srgbClr val="FBF5D4"/>
                </a:solidFill>
                <a:latin typeface="Arial" panose="020B0604020202020204" pitchFamily="34" charset="0"/>
                <a:cs typeface="Arial" panose="020B0604020202020204" pitchFamily="34" charset="0"/>
              </a:rPr>
              <a:t>August 2020</a:t>
            </a:r>
          </a:p>
        </p:txBody>
      </p:sp>
      <p:sp>
        <p:nvSpPr>
          <p:cNvPr id="11" name="TextBox 10">
            <a:extLst>
              <a:ext uri="{FF2B5EF4-FFF2-40B4-BE49-F238E27FC236}">
                <a16:creationId xmlns:a16="http://schemas.microsoft.com/office/drawing/2014/main" id="{3D6A68C6-FE53-45EF-B9FF-9ED7BD263423}"/>
              </a:ext>
            </a:extLst>
          </p:cNvPr>
          <p:cNvSpPr txBox="1"/>
          <p:nvPr userDrawn="1"/>
        </p:nvSpPr>
        <p:spPr>
          <a:xfrm>
            <a:off x="609593" y="473825"/>
            <a:ext cx="5557355" cy="430887"/>
          </a:xfrm>
          <a:prstGeom prst="rect">
            <a:avLst/>
          </a:prstGeom>
          <a:noFill/>
        </p:spPr>
        <p:txBody>
          <a:bodyPr wrap="square" rtlCol="0">
            <a:spAutoFit/>
          </a:bodyPr>
          <a:lstStyle/>
          <a:p>
            <a:pPr>
              <a:buNone/>
            </a:pPr>
            <a:r>
              <a:rPr lang="en-GB" sz="1100" b="1" dirty="0">
                <a:solidFill>
                  <a:srgbClr val="FBF5D4"/>
                </a:solidFill>
                <a:latin typeface="Arial" panose="020B0604020202020204" pitchFamily="34" charset="0"/>
                <a:cs typeface="Arial" panose="020B0604020202020204" pitchFamily="34" charset="0"/>
              </a:rPr>
              <a:t>DfE Primary National Curriculum Guidance 2020                                   </a:t>
            </a:r>
          </a:p>
          <a:p>
            <a:pPr>
              <a:buNone/>
            </a:pPr>
            <a:r>
              <a:rPr lang="en-GB" sz="1100" b="0" dirty="0">
                <a:solidFill>
                  <a:srgbClr val="FBF5D4"/>
                </a:solidFill>
                <a:latin typeface="Arial" panose="020B0604020202020204" pitchFamily="34" charset="0"/>
                <a:cs typeface="Arial" panose="020B0604020202020204" pitchFamily="34" charset="0"/>
              </a:rPr>
              <a:t>Supporting Materials for the Ready-to-Progress Criteria</a:t>
            </a:r>
          </a:p>
        </p:txBody>
      </p:sp>
      <p:cxnSp>
        <p:nvCxnSpPr>
          <p:cNvPr id="13" name="Straight Connector 12">
            <a:extLst>
              <a:ext uri="{FF2B5EF4-FFF2-40B4-BE49-F238E27FC236}">
                <a16:creationId xmlns:a16="http://schemas.microsoft.com/office/drawing/2014/main" id="{A1D84B4A-C7A8-4C81-8723-7E7EF3B3129A}"/>
              </a:ext>
            </a:extLst>
          </p:cNvPr>
          <p:cNvCxnSpPr>
            <a:cxnSpLocks/>
          </p:cNvCxnSpPr>
          <p:nvPr userDrawn="1"/>
        </p:nvCxnSpPr>
        <p:spPr bwMode="auto">
          <a:xfrm rot="5400000">
            <a:off x="1285150" y="436965"/>
            <a:ext cx="0" cy="1170432"/>
          </a:xfrm>
          <a:prstGeom prst="line">
            <a:avLst/>
          </a:prstGeom>
          <a:ln w="25400">
            <a:solidFill>
              <a:srgbClr val="FBF5D4"/>
            </a:solidFill>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436592731"/>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4" name="Picture 2">
            <a:extLst>
              <a:ext uri="{FF2B5EF4-FFF2-40B4-BE49-F238E27FC236}">
                <a16:creationId xmlns:a16="http://schemas.microsoft.com/office/drawing/2014/main" id="{E87F3B16-21C0-4F4C-A604-A71D44B1F516}"/>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p:blipFill>
        <p:spPr bwMode="auto">
          <a:xfrm>
            <a:off x="0" y="0"/>
            <a:ext cx="12228689" cy="68786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4036" name="Rectangle 4"/>
          <p:cNvSpPr>
            <a:spLocks noGrp="1" noChangeArrowheads="1"/>
          </p:cNvSpPr>
          <p:nvPr>
            <p:ph type="ctrTitle"/>
          </p:nvPr>
        </p:nvSpPr>
        <p:spPr>
          <a:xfrm>
            <a:off x="622301" y="476681"/>
            <a:ext cx="5545707" cy="576055"/>
          </a:xfrm>
        </p:spPr>
        <p:txBody>
          <a:bodyPr anchor="t"/>
          <a:lstStyle>
            <a:lvl1pPr>
              <a:defRPr>
                <a:solidFill>
                  <a:schemeClr val="bg1"/>
                </a:solidFill>
              </a:defRPr>
            </a:lvl1pPr>
          </a:lstStyle>
          <a:p>
            <a:pPr lvl="0"/>
            <a:r>
              <a:rPr lang="en-GB" noProof="0" dirty="0"/>
              <a:t>Click to edit Master title style</a:t>
            </a:r>
          </a:p>
        </p:txBody>
      </p:sp>
      <p:sp>
        <p:nvSpPr>
          <p:cNvPr id="44037" name="Rectangle 5"/>
          <p:cNvSpPr>
            <a:spLocks noGrp="1" noChangeArrowheads="1"/>
          </p:cNvSpPr>
          <p:nvPr>
            <p:ph type="subTitle" idx="1"/>
          </p:nvPr>
        </p:nvSpPr>
        <p:spPr>
          <a:xfrm>
            <a:off x="609607" y="1196750"/>
            <a:ext cx="5557348" cy="1152130"/>
          </a:xfrm>
        </p:spPr>
        <p:txBody>
          <a:bodyPr/>
          <a:lstStyle>
            <a:lvl1pPr marL="0" indent="0">
              <a:defRPr sz="2625">
                <a:solidFill>
                  <a:schemeClr val="bg1"/>
                </a:solidFill>
              </a:defRPr>
            </a:lvl1pPr>
          </a:lstStyle>
          <a:p>
            <a:pPr lvl="0"/>
            <a:r>
              <a:rPr lang="en-GB" noProof="0" dirty="0"/>
              <a:t>Click to edit Master subtitle style</a:t>
            </a:r>
          </a:p>
        </p:txBody>
      </p:sp>
      <p:sp>
        <p:nvSpPr>
          <p:cNvPr id="7" name="Date Placeholder 6">
            <a:extLst>
              <a:ext uri="{FF2B5EF4-FFF2-40B4-BE49-F238E27FC236}">
                <a16:creationId xmlns:a16="http://schemas.microsoft.com/office/drawing/2014/main" id="{FF959467-41A6-455E-929A-E40D1059C340}"/>
              </a:ext>
            </a:extLst>
          </p:cNvPr>
          <p:cNvSpPr>
            <a:spLocks noGrp="1" noChangeArrowheads="1"/>
          </p:cNvSpPr>
          <p:nvPr>
            <p:ph type="dt" sz="half" idx="10"/>
          </p:nvPr>
        </p:nvSpPr>
        <p:spPr/>
        <p:txBody>
          <a:bodyPr/>
          <a:lstStyle>
            <a:lvl1pPr>
              <a:defRPr>
                <a:solidFill>
                  <a:schemeClr val="accent2"/>
                </a:solidFill>
              </a:defRPr>
            </a:lvl1pPr>
          </a:lstStyle>
          <a:p>
            <a:pPr>
              <a:defRPr/>
            </a:pPr>
            <a:endParaRPr lang="en-GB"/>
          </a:p>
        </p:txBody>
      </p:sp>
      <p:sp>
        <p:nvSpPr>
          <p:cNvPr id="8" name="Footer Placeholder 7">
            <a:extLst>
              <a:ext uri="{FF2B5EF4-FFF2-40B4-BE49-F238E27FC236}">
                <a16:creationId xmlns:a16="http://schemas.microsoft.com/office/drawing/2014/main" id="{80EA04C3-E93E-45FB-8B42-78A38976AF52}"/>
              </a:ext>
            </a:extLst>
          </p:cNvPr>
          <p:cNvSpPr>
            <a:spLocks noGrp="1" noChangeArrowheads="1"/>
          </p:cNvSpPr>
          <p:nvPr>
            <p:ph type="ftr" sz="quarter" idx="11"/>
          </p:nvPr>
        </p:nvSpPr>
        <p:spPr>
          <a:xfrm>
            <a:off x="3503090" y="6248400"/>
            <a:ext cx="8544983" cy="457200"/>
          </a:xfrm>
        </p:spPr>
        <p:txBody>
          <a:bodyPr/>
          <a:lstStyle>
            <a:lvl1pPr>
              <a:defRPr>
                <a:solidFill>
                  <a:schemeClr val="accent2"/>
                </a:solidFill>
              </a:defRPr>
            </a:lvl1pPr>
          </a:lstStyle>
          <a:p>
            <a:pPr>
              <a:defRPr/>
            </a:pPr>
            <a:endParaRPr lang="en-GB"/>
          </a:p>
        </p:txBody>
      </p:sp>
    </p:spTree>
    <p:extLst>
      <p:ext uri="{BB962C8B-B14F-4D97-AF65-F5344CB8AC3E}">
        <p14:creationId xmlns:p14="http://schemas.microsoft.com/office/powerpoint/2010/main" val="358506693"/>
      </p:ext>
    </p:extLst>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6.xml"/><Relationship Id="rId3" Type="http://schemas.openxmlformats.org/officeDocument/2006/relationships/slideLayout" Target="../slideLayouts/slideLayout11.xml"/><Relationship Id="rId7" Type="http://schemas.openxmlformats.org/officeDocument/2006/relationships/slideLayout" Target="../slideLayouts/slideLayout15.xml"/><Relationship Id="rId2" Type="http://schemas.openxmlformats.org/officeDocument/2006/relationships/slideLayout" Target="../slideLayouts/slideLayout10.xml"/><Relationship Id="rId1" Type="http://schemas.openxmlformats.org/officeDocument/2006/relationships/slideLayout" Target="../slideLayouts/slideLayout9.xml"/><Relationship Id="rId6" Type="http://schemas.openxmlformats.org/officeDocument/2006/relationships/slideLayout" Target="../slideLayouts/slideLayout14.xml"/><Relationship Id="rId5" Type="http://schemas.openxmlformats.org/officeDocument/2006/relationships/slideLayout" Target="../slideLayouts/slideLayout13.xml"/><Relationship Id="rId10" Type="http://schemas.openxmlformats.org/officeDocument/2006/relationships/theme" Target="../theme/theme2.xml"/><Relationship Id="rId4" Type="http://schemas.openxmlformats.org/officeDocument/2006/relationships/slideLayout" Target="../slideLayouts/slideLayout12.xml"/><Relationship Id="rId9"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4D359243-BC76-47BD-8772-C08CAEE510C4}"/>
              </a:ext>
            </a:extLst>
          </p:cNvPr>
          <p:cNvSpPr>
            <a:spLocks noGrp="1"/>
          </p:cNvSpPr>
          <p:nvPr>
            <p:ph type="title"/>
          </p:nvPr>
        </p:nvSpPr>
        <p:spPr>
          <a:xfrm>
            <a:off x="609437" y="301625"/>
            <a:ext cx="10744363" cy="1143000"/>
          </a:xfrm>
          <a:prstGeom prst="rect">
            <a:avLst/>
          </a:prstGeom>
        </p:spPr>
        <p:txBody>
          <a:bodyPr vert="horz" lIns="91440" tIns="45720" rIns="91440" bIns="45720" rtlCol="0" anchor="t">
            <a:normAutofit/>
          </a:bodyPr>
          <a:lstStyle/>
          <a:p>
            <a:r>
              <a:rPr lang="en-US" dirty="0"/>
              <a:t>Click to edit Master title style</a:t>
            </a:r>
            <a:endParaRPr lang="en-GB" dirty="0"/>
          </a:p>
        </p:txBody>
      </p:sp>
      <p:sp>
        <p:nvSpPr>
          <p:cNvPr id="3" name="Text Placeholder 2">
            <a:extLst>
              <a:ext uri="{FF2B5EF4-FFF2-40B4-BE49-F238E27FC236}">
                <a16:creationId xmlns:a16="http://schemas.microsoft.com/office/drawing/2014/main" id="{97E1ECB2-930A-4226-90F7-B3EB6759DCBA}"/>
              </a:ext>
            </a:extLst>
          </p:cNvPr>
          <p:cNvSpPr>
            <a:spLocks noGrp="1"/>
          </p:cNvSpPr>
          <p:nvPr>
            <p:ph type="body" idx="1"/>
          </p:nvPr>
        </p:nvSpPr>
        <p:spPr>
          <a:xfrm>
            <a:off x="609437" y="1556795"/>
            <a:ext cx="10744363" cy="449739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n-GB" dirty="0"/>
          </a:p>
        </p:txBody>
      </p:sp>
      <p:sp>
        <p:nvSpPr>
          <p:cNvPr id="4" name="Date Placeholder 3">
            <a:extLst>
              <a:ext uri="{FF2B5EF4-FFF2-40B4-BE49-F238E27FC236}">
                <a16:creationId xmlns:a16="http://schemas.microsoft.com/office/drawing/2014/main" id="{ED82B39C-1C43-48B4-A6E3-24BFE8E1AEE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buNone/>
              <a:defRPr sz="1200">
                <a:solidFill>
                  <a:schemeClr val="tx1">
                    <a:tint val="75000"/>
                  </a:schemeClr>
                </a:solidFill>
              </a:defRPr>
            </a:lvl1pPr>
          </a:lstStyle>
          <a:p>
            <a:endParaRPr lang="en-GB" dirty="0"/>
          </a:p>
        </p:txBody>
      </p:sp>
      <p:sp>
        <p:nvSpPr>
          <p:cNvPr id="5" name="Footer Placeholder 4">
            <a:extLst>
              <a:ext uri="{FF2B5EF4-FFF2-40B4-BE49-F238E27FC236}">
                <a16:creationId xmlns:a16="http://schemas.microsoft.com/office/drawing/2014/main" id="{1C22EAE8-1007-48BC-A80E-FDEE657EAAC4}"/>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buNone/>
              <a:defRPr sz="1200">
                <a:solidFill>
                  <a:schemeClr val="tx1">
                    <a:tint val="75000"/>
                  </a:schemeClr>
                </a:solidFill>
              </a:defRPr>
            </a:lvl1pPr>
          </a:lstStyle>
          <a:p>
            <a:endParaRPr lang="en-GB" dirty="0"/>
          </a:p>
        </p:txBody>
      </p:sp>
      <p:sp>
        <p:nvSpPr>
          <p:cNvPr id="6" name="Slide Number Placeholder 5">
            <a:extLst>
              <a:ext uri="{FF2B5EF4-FFF2-40B4-BE49-F238E27FC236}">
                <a16:creationId xmlns:a16="http://schemas.microsoft.com/office/drawing/2014/main" id="{4967EEF3-42C6-4F03-A302-69EF6E72BCF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pPr>
              <a:buFont typeface="Arial" panose="020B0604020202020204" pitchFamily="34" charset="0"/>
              <a:buNone/>
            </a:pPr>
            <a:endParaRPr lang="en-GB" dirty="0"/>
          </a:p>
        </p:txBody>
      </p:sp>
    </p:spTree>
    <p:extLst>
      <p:ext uri="{BB962C8B-B14F-4D97-AF65-F5344CB8AC3E}">
        <p14:creationId xmlns:p14="http://schemas.microsoft.com/office/powerpoint/2010/main" val="2493390202"/>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8" r:id="rId6"/>
    <p:sldLayoutId id="2147483666" r:id="rId7"/>
    <p:sldLayoutId id="2147483667" r:id="rId8"/>
  </p:sldLayoutIdLst>
  <p:txStyles>
    <p:titleStyle>
      <a:lvl1pPr algn="l" defTabSz="914400" rtl="0" eaLnBrk="1" latinLnBrk="0" hangingPunct="1">
        <a:lnSpc>
          <a:spcPct val="90000"/>
        </a:lnSpc>
        <a:spcBef>
          <a:spcPct val="0"/>
        </a:spcBef>
        <a:buNone/>
        <a:defRPr sz="2700" b="1" kern="1200">
          <a:solidFill>
            <a:srgbClr val="585858"/>
          </a:solidFill>
          <a:latin typeface="Arial" panose="020B0604020202020204" pitchFamily="34" charset="0"/>
          <a:ea typeface="+mj-ea"/>
          <a:cs typeface="Arial" panose="020B0604020202020204" pitchFamily="34" charset="0"/>
        </a:defRPr>
      </a:lvl1pPr>
    </p:titleStyle>
    <p:bodyStyle>
      <a:lvl1pPr marL="0" indent="0" algn="l" defTabSz="914400" rtl="0" eaLnBrk="1" latinLnBrk="0" hangingPunct="1">
        <a:lnSpc>
          <a:spcPct val="90000"/>
        </a:lnSpc>
        <a:spcBef>
          <a:spcPts val="1000"/>
        </a:spcBef>
        <a:buFont typeface="Arial" panose="020B0604020202020204" pitchFamily="34" charset="0"/>
        <a:buNone/>
        <a:defRPr sz="2400" kern="1200">
          <a:solidFill>
            <a:srgbClr val="585858"/>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rgbClr val="585858"/>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rgbClr val="585858"/>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rgbClr val="585858"/>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Rectangle 4">
            <a:extLst>
              <a:ext uri="{FF2B5EF4-FFF2-40B4-BE49-F238E27FC236}">
                <a16:creationId xmlns:a16="http://schemas.microsoft.com/office/drawing/2014/main" id="{8813D3F6-AFE0-4E9D-851A-B5716B58BE8D}"/>
              </a:ext>
            </a:extLst>
          </p:cNvPr>
          <p:cNvSpPr>
            <a:spLocks noGrp="1" noChangeArrowheads="1"/>
          </p:cNvSpPr>
          <p:nvPr>
            <p:ph type="title"/>
          </p:nvPr>
        </p:nvSpPr>
        <p:spPr bwMode="auto">
          <a:xfrm>
            <a:off x="609437" y="301625"/>
            <a:ext cx="10972963"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title style</a:t>
            </a:r>
          </a:p>
        </p:txBody>
      </p:sp>
      <p:sp>
        <p:nvSpPr>
          <p:cNvPr id="1027" name="Rectangle 5">
            <a:extLst>
              <a:ext uri="{FF2B5EF4-FFF2-40B4-BE49-F238E27FC236}">
                <a16:creationId xmlns:a16="http://schemas.microsoft.com/office/drawing/2014/main" id="{F919EB2E-C910-4BD3-AA6E-D874436CD585}"/>
              </a:ext>
            </a:extLst>
          </p:cNvPr>
          <p:cNvSpPr>
            <a:spLocks noGrp="1" noChangeArrowheads="1"/>
          </p:cNvSpPr>
          <p:nvPr>
            <p:ph type="body" idx="1"/>
          </p:nvPr>
        </p:nvSpPr>
        <p:spPr bwMode="auto">
          <a:xfrm>
            <a:off x="609606" y="1556794"/>
            <a:ext cx="10968567" cy="4385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GB" altLang="en-US" dirty="0"/>
              <a:t>Click to edit Master text styles</a:t>
            </a:r>
          </a:p>
          <a:p>
            <a:pPr lvl="1"/>
            <a:r>
              <a:rPr lang="en-GB" altLang="en-US" dirty="0"/>
              <a:t>Second level</a:t>
            </a:r>
          </a:p>
          <a:p>
            <a:pPr lvl="2"/>
            <a:r>
              <a:rPr lang="en-GB" altLang="en-US" dirty="0"/>
              <a:t>Third level</a:t>
            </a:r>
          </a:p>
        </p:txBody>
      </p:sp>
      <p:sp>
        <p:nvSpPr>
          <p:cNvPr id="43014" name="Rectangle 6">
            <a:extLst>
              <a:ext uri="{FF2B5EF4-FFF2-40B4-BE49-F238E27FC236}">
                <a16:creationId xmlns:a16="http://schemas.microsoft.com/office/drawing/2014/main" id="{BBF75FAD-1C64-49A9-AABE-8F0A65128F17}"/>
              </a:ext>
            </a:extLst>
          </p:cNvPr>
          <p:cNvSpPr>
            <a:spLocks noGrp="1" noChangeArrowheads="1"/>
          </p:cNvSpPr>
          <p:nvPr>
            <p:ph type="dt" sz="half" idx="2"/>
          </p:nvPr>
        </p:nvSpPr>
        <p:spPr bwMode="auto">
          <a:xfrm>
            <a:off x="609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spcBef>
                <a:spcPct val="0"/>
              </a:spcBef>
              <a:buClrTx/>
              <a:buFontTx/>
              <a:buNone/>
              <a:defRPr sz="900">
                <a:latin typeface="Arial" charset="0"/>
              </a:defRPr>
            </a:lvl1pPr>
          </a:lstStyle>
          <a:p>
            <a:pPr>
              <a:defRPr/>
            </a:pPr>
            <a:endParaRPr lang="en-GB"/>
          </a:p>
        </p:txBody>
      </p:sp>
      <p:sp>
        <p:nvSpPr>
          <p:cNvPr id="43015" name="Rectangle 7">
            <a:extLst>
              <a:ext uri="{FF2B5EF4-FFF2-40B4-BE49-F238E27FC236}">
                <a16:creationId xmlns:a16="http://schemas.microsoft.com/office/drawing/2014/main" id="{86566B38-4A46-43A1-8FF2-24E49E84A109}"/>
              </a:ext>
            </a:extLst>
          </p:cNvPr>
          <p:cNvSpPr>
            <a:spLocks noGrp="1" noChangeArrowheads="1"/>
          </p:cNvSpPr>
          <p:nvPr>
            <p:ph type="ftr" sz="quarter" idx="3"/>
          </p:nvPr>
        </p:nvSpPr>
        <p:spPr bwMode="auto">
          <a:xfrm>
            <a:off x="4165600" y="6248400"/>
            <a:ext cx="3860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ctr">
              <a:spcBef>
                <a:spcPct val="0"/>
              </a:spcBef>
              <a:buClrTx/>
              <a:buFontTx/>
              <a:buNone/>
              <a:defRPr sz="900">
                <a:latin typeface="Arial" charset="0"/>
              </a:defRPr>
            </a:lvl1pPr>
          </a:lstStyle>
          <a:p>
            <a:pPr>
              <a:defRPr/>
            </a:pPr>
            <a:endParaRPr lang="en-GB"/>
          </a:p>
        </p:txBody>
      </p:sp>
      <p:sp>
        <p:nvSpPr>
          <p:cNvPr id="43016" name="Rectangle 8">
            <a:extLst>
              <a:ext uri="{FF2B5EF4-FFF2-40B4-BE49-F238E27FC236}">
                <a16:creationId xmlns:a16="http://schemas.microsoft.com/office/drawing/2014/main" id="{956C52DF-8098-4560-A757-D09AC7C69060}"/>
              </a:ext>
            </a:extLst>
          </p:cNvPr>
          <p:cNvSpPr>
            <a:spLocks noGrp="1" noChangeArrowheads="1"/>
          </p:cNvSpPr>
          <p:nvPr>
            <p:ph type="sldNum" sz="quarter" idx="4"/>
          </p:nvPr>
        </p:nvSpPr>
        <p:spPr bwMode="auto">
          <a:xfrm>
            <a:off x="8737600" y="6248400"/>
            <a:ext cx="2844800" cy="457200"/>
          </a:xfrm>
          <a:prstGeom prst="rect">
            <a:avLst/>
          </a:prstGeom>
          <a:noFill/>
          <a:ln>
            <a:noFill/>
          </a:ln>
          <a:effectLst/>
        </p:spPr>
        <p:txBody>
          <a:bodyPr vert="horz" wrap="square" lIns="91440" tIns="45720" rIns="91440" bIns="45720" numCol="1" anchor="b" anchorCtr="0" compatLnSpc="1">
            <a:prstTxWarp prst="textNoShape">
              <a:avLst/>
            </a:prstTxWarp>
          </a:bodyPr>
          <a:lstStyle>
            <a:lvl1pPr algn="r">
              <a:spcBef>
                <a:spcPct val="0"/>
              </a:spcBef>
              <a:buClrTx/>
              <a:buFontTx/>
              <a:buNone/>
              <a:defRPr sz="900"/>
            </a:lvl1pPr>
          </a:lstStyle>
          <a:p>
            <a:fld id="{AE284E3E-0734-4C1C-8A10-2A7D3F5CEAFB}" type="slidenum">
              <a:rPr lang="en-GB" altLang="en-US"/>
              <a:pPr/>
              <a:t>‹#›</a:t>
            </a:fld>
            <a:endParaRPr lang="en-GB" altLang="en-US"/>
          </a:p>
        </p:txBody>
      </p:sp>
    </p:spTree>
    <p:extLst>
      <p:ext uri="{BB962C8B-B14F-4D97-AF65-F5344CB8AC3E}">
        <p14:creationId xmlns:p14="http://schemas.microsoft.com/office/powerpoint/2010/main" val="3160049235"/>
      </p:ext>
    </p:extLst>
  </p:cSld>
  <p:clrMap bg1="lt1" tx1="dk1" bg2="lt2" tx2="dk2" accent1="accent1" accent2="accent2" accent3="accent3" accent4="accent4" accent5="accent5" accent6="accent6" hlink="hlink" folHlink="folHlink"/>
  <p:sldLayoutIdLst>
    <p:sldLayoutId id="2147483670" r:id="rId1"/>
    <p:sldLayoutId id="2147483671" r:id="rId2"/>
    <p:sldLayoutId id="2147483672" r:id="rId3"/>
    <p:sldLayoutId id="2147483673" r:id="rId4"/>
    <p:sldLayoutId id="2147483674" r:id="rId5"/>
    <p:sldLayoutId id="2147483675" r:id="rId6"/>
    <p:sldLayoutId id="2147483676" r:id="rId7"/>
    <p:sldLayoutId id="2147483677" r:id="rId8"/>
    <p:sldLayoutId id="2147483678" r:id="rId9"/>
  </p:sldLayoutIdLst>
  <p:txStyles>
    <p:titleStyle>
      <a:lvl1pPr algn="l" rtl="0" eaLnBrk="0" fontAlgn="base" hangingPunct="0">
        <a:spcBef>
          <a:spcPct val="0"/>
        </a:spcBef>
        <a:spcAft>
          <a:spcPct val="0"/>
        </a:spcAft>
        <a:defRPr sz="2700" b="1">
          <a:solidFill>
            <a:srgbClr val="585858"/>
          </a:solidFill>
          <a:latin typeface="+mj-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p:titleStyle>
    <p:body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p:bodyStyle>
    <p:otherStyle>
      <a:defPPr>
        <a:defRPr lang="en-US"/>
      </a:defPPr>
      <a:lvl1pPr marL="0" algn="l" defTabSz="685783" rtl="0" eaLnBrk="1" latinLnBrk="0" hangingPunct="1">
        <a:defRPr sz="1350" kern="1200">
          <a:solidFill>
            <a:schemeClr val="tx1"/>
          </a:solidFill>
          <a:latin typeface="+mn-lt"/>
          <a:ea typeface="+mn-ea"/>
          <a:cs typeface="+mn-cs"/>
        </a:defRPr>
      </a:lvl1pPr>
      <a:lvl2pPr marL="342892" algn="l" defTabSz="685783" rtl="0" eaLnBrk="1" latinLnBrk="0" hangingPunct="1">
        <a:defRPr sz="1350" kern="1200">
          <a:solidFill>
            <a:schemeClr val="tx1"/>
          </a:solidFill>
          <a:latin typeface="+mn-lt"/>
          <a:ea typeface="+mn-ea"/>
          <a:cs typeface="+mn-cs"/>
        </a:defRPr>
      </a:lvl2pPr>
      <a:lvl3pPr marL="685783" algn="l" defTabSz="685783" rtl="0" eaLnBrk="1" latinLnBrk="0" hangingPunct="1">
        <a:defRPr sz="1350" kern="1200">
          <a:solidFill>
            <a:schemeClr val="tx1"/>
          </a:solidFill>
          <a:latin typeface="+mn-lt"/>
          <a:ea typeface="+mn-ea"/>
          <a:cs typeface="+mn-cs"/>
        </a:defRPr>
      </a:lvl3pPr>
      <a:lvl4pPr marL="1028675" algn="l" defTabSz="685783" rtl="0" eaLnBrk="1" latinLnBrk="0" hangingPunct="1">
        <a:defRPr sz="1350" kern="1200">
          <a:solidFill>
            <a:schemeClr val="tx1"/>
          </a:solidFill>
          <a:latin typeface="+mn-lt"/>
          <a:ea typeface="+mn-ea"/>
          <a:cs typeface="+mn-cs"/>
        </a:defRPr>
      </a:lvl4pPr>
      <a:lvl5pPr marL="1371566" algn="l" defTabSz="685783" rtl="0" eaLnBrk="1" latinLnBrk="0" hangingPunct="1">
        <a:defRPr sz="1350" kern="1200">
          <a:solidFill>
            <a:schemeClr val="tx1"/>
          </a:solidFill>
          <a:latin typeface="+mn-lt"/>
          <a:ea typeface="+mn-ea"/>
          <a:cs typeface="+mn-cs"/>
        </a:defRPr>
      </a:lvl5pPr>
      <a:lvl6pPr marL="1714457" algn="l" defTabSz="685783" rtl="0" eaLnBrk="1" latinLnBrk="0" hangingPunct="1">
        <a:defRPr sz="1350" kern="1200">
          <a:solidFill>
            <a:schemeClr val="tx1"/>
          </a:solidFill>
          <a:latin typeface="+mn-lt"/>
          <a:ea typeface="+mn-ea"/>
          <a:cs typeface="+mn-cs"/>
        </a:defRPr>
      </a:lvl6pPr>
      <a:lvl7pPr marL="2057348" algn="l" defTabSz="685783" rtl="0" eaLnBrk="1" latinLnBrk="0" hangingPunct="1">
        <a:defRPr sz="1350" kern="1200">
          <a:solidFill>
            <a:schemeClr val="tx1"/>
          </a:solidFill>
          <a:latin typeface="+mn-lt"/>
          <a:ea typeface="+mn-ea"/>
          <a:cs typeface="+mn-cs"/>
        </a:defRPr>
      </a:lvl7pPr>
      <a:lvl8pPr marL="2400240" algn="l" defTabSz="685783" rtl="0" eaLnBrk="1" latinLnBrk="0" hangingPunct="1">
        <a:defRPr sz="1350" kern="1200">
          <a:solidFill>
            <a:schemeClr val="tx1"/>
          </a:solidFill>
          <a:latin typeface="+mn-lt"/>
          <a:ea typeface="+mn-ea"/>
          <a:cs typeface="+mn-cs"/>
        </a:defRPr>
      </a:lvl8pPr>
      <a:lvl9pPr marL="2743132" algn="l" defTabSz="685783"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6.xml"/><Relationship Id="rId1" Type="http://schemas.openxmlformats.org/officeDocument/2006/relationships/slideLayout" Target="../slideLayouts/slideLayout15.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5.xml"/><Relationship Id="rId1" Type="http://schemas.openxmlformats.org/officeDocument/2006/relationships/tags" Target="../tags/tag2.xml"/><Relationship Id="rId4" Type="http://schemas.openxmlformats.org/officeDocument/2006/relationships/image" Target="../media/image20.png"/></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5.xml"/><Relationship Id="rId1" Type="http://schemas.openxmlformats.org/officeDocument/2006/relationships/tags" Target="../tags/tag3.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0.xml"/><Relationship Id="rId1" Type="http://schemas.openxmlformats.org/officeDocument/2006/relationships/slideLayout" Target="../slideLayouts/slideLayout15.xml"/><Relationship Id="rId6" Type="http://schemas.openxmlformats.org/officeDocument/2006/relationships/image" Target="../media/image23.png"/><Relationship Id="rId5" Type="http://schemas.openxmlformats.org/officeDocument/2006/relationships/image" Target="../media/image10.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5.xml"/><Relationship Id="rId1" Type="http://schemas.openxmlformats.org/officeDocument/2006/relationships/tags" Target="../tags/tag4.xml"/></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notesSlide" Target="../notesSlides/notesSlide12.xml"/><Relationship Id="rId1" Type="http://schemas.openxmlformats.org/officeDocument/2006/relationships/slideLayout" Target="../slideLayouts/slideLayout15.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5.xml"/><Relationship Id="rId1" Type="http://schemas.openxmlformats.org/officeDocument/2006/relationships/tags" Target="../tags/tag5.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5.xml"/><Relationship Id="rId1" Type="http://schemas.openxmlformats.org/officeDocument/2006/relationships/tags" Target="../tags/tag6.xml"/><Relationship Id="rId4" Type="http://schemas.openxmlformats.org/officeDocument/2006/relationships/image" Target="../media/image20.pn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hyperlink" Target="https://www.youtube.com/playlist?list=PL6gGtLyXoeq-FMWk00AlcIPo3fhGmi03D" TargetMode="External"/><Relationship Id="rId2" Type="http://schemas.openxmlformats.org/officeDocument/2006/relationships/hyperlink" Target="https://www.gov.uk/government/publications/teaching-mathematics-in-primary-schools" TargetMode="Externa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3" Type="http://schemas.openxmlformats.org/officeDocument/2006/relationships/hyperlink" Target="https://www.ncetm.org.uk/classroom-resources/primm-2-12-division-with-remainders/" TargetMode="External"/><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5.xml"/><Relationship Id="rId1" Type="http://schemas.openxmlformats.org/officeDocument/2006/relationships/tags" Target="../tags/tag1.xml"/></Relationships>
</file>

<file path=ppt/slides/_rels/slide9.xml.rels><?xml version="1.0" encoding="UTF-8" standalone="yes"?>
<Relationships xmlns="http://schemas.openxmlformats.org/package/2006/relationships"><Relationship Id="rId3" Type="http://schemas.openxmlformats.org/officeDocument/2006/relationships/image" Target="../media/image9.png"/><Relationship Id="rId7" Type="http://schemas.openxmlformats.org/officeDocument/2006/relationships/image" Target="../media/image13.png"/><Relationship Id="rId2" Type="http://schemas.openxmlformats.org/officeDocument/2006/relationships/notesSlide" Target="../notesSlides/notesSlide5.xml"/><Relationship Id="rId1" Type="http://schemas.openxmlformats.org/officeDocument/2006/relationships/slideLayout" Target="../slideLayouts/slideLayout15.xml"/><Relationship Id="rId6" Type="http://schemas.openxmlformats.org/officeDocument/2006/relationships/image" Target="../media/image12.png"/><Relationship Id="rId5" Type="http://schemas.openxmlformats.org/officeDocument/2006/relationships/image" Target="../media/image11.png"/><Relationship Id="rId4" Type="http://schemas.openxmlformats.org/officeDocument/2006/relationships/image" Target="../media/image1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ubtitle 5">
            <a:extLst>
              <a:ext uri="{FF2B5EF4-FFF2-40B4-BE49-F238E27FC236}">
                <a16:creationId xmlns:a16="http://schemas.microsoft.com/office/drawing/2014/main" id="{F74FBDFE-5B30-4618-A02E-23001F05B5E9}"/>
              </a:ext>
            </a:extLst>
          </p:cNvPr>
          <p:cNvSpPr>
            <a:spLocks noGrp="1"/>
          </p:cNvSpPr>
          <p:nvPr>
            <p:ph type="subTitle" idx="1"/>
          </p:nvPr>
        </p:nvSpPr>
        <p:spPr/>
        <p:txBody>
          <a:bodyPr>
            <a:normAutofit/>
          </a:bodyPr>
          <a:lstStyle/>
          <a:p>
            <a:r>
              <a:rPr lang="en-GB" b="0" dirty="0"/>
              <a:t>Division problems with remainders</a:t>
            </a:r>
          </a:p>
        </p:txBody>
      </p:sp>
      <p:sp>
        <p:nvSpPr>
          <p:cNvPr id="7" name="Text Placeholder 6">
            <a:extLst>
              <a:ext uri="{FF2B5EF4-FFF2-40B4-BE49-F238E27FC236}">
                <a16:creationId xmlns:a16="http://schemas.microsoft.com/office/drawing/2014/main" id="{DD63683B-151B-4390-A922-277AFEC04473}"/>
              </a:ext>
            </a:extLst>
          </p:cNvPr>
          <p:cNvSpPr>
            <a:spLocks noGrp="1"/>
          </p:cNvSpPr>
          <p:nvPr>
            <p:ph type="body" sz="quarter" idx="12"/>
          </p:nvPr>
        </p:nvSpPr>
        <p:spPr/>
        <p:txBody>
          <a:bodyPr/>
          <a:lstStyle/>
          <a:p>
            <a:r>
              <a:rPr lang="en-GB" dirty="0"/>
              <a:t>4NF-2</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Rectangle 51">
            <a:extLst>
              <a:ext uri="{FF2B5EF4-FFF2-40B4-BE49-F238E27FC236}">
                <a16:creationId xmlns:a16="http://schemas.microsoft.com/office/drawing/2014/main" id="{8951A7CC-2871-4640-AB56-646938FE29E8}"/>
              </a:ext>
            </a:extLst>
          </p:cNvPr>
          <p:cNvSpPr/>
          <p:nvPr/>
        </p:nvSpPr>
        <p:spPr>
          <a:xfrm>
            <a:off x="2782499" y="1456259"/>
            <a:ext cx="1426994"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20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5</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53" name="Rectangle 52">
            <a:extLst>
              <a:ext uri="{FF2B5EF4-FFF2-40B4-BE49-F238E27FC236}">
                <a16:creationId xmlns:a16="http://schemas.microsoft.com/office/drawing/2014/main" id="{F9E1DB7C-6F2D-43A3-B58F-B02C64974176}"/>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50" name="Rectangle 49">
            <a:extLst>
              <a:ext uri="{FF2B5EF4-FFF2-40B4-BE49-F238E27FC236}">
                <a16:creationId xmlns:a16="http://schemas.microsoft.com/office/drawing/2014/main" id="{AB62D19C-6A08-499F-999B-00E822A97484}"/>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19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 r 3</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51" name="Rectangle 50">
            <a:extLst>
              <a:ext uri="{FF2B5EF4-FFF2-40B4-BE49-F238E27FC236}">
                <a16:creationId xmlns:a16="http://schemas.microsoft.com/office/drawing/2014/main" id="{952B5652-A763-476F-8677-99BEAD8548F5}"/>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8" name="Rectangle 47">
            <a:extLst>
              <a:ext uri="{FF2B5EF4-FFF2-40B4-BE49-F238E27FC236}">
                <a16:creationId xmlns:a16="http://schemas.microsoft.com/office/drawing/2014/main" id="{57B1EE9A-9E6D-4459-BC91-59786B612D7C}"/>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18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 r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49" name="Rectangle 48">
            <a:extLst>
              <a:ext uri="{FF2B5EF4-FFF2-40B4-BE49-F238E27FC236}">
                <a16:creationId xmlns:a16="http://schemas.microsoft.com/office/drawing/2014/main" id="{8DDF1416-452B-4186-B37B-B0C2556EA1D3}"/>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46" name="Rectangle 45">
            <a:extLst>
              <a:ext uri="{FF2B5EF4-FFF2-40B4-BE49-F238E27FC236}">
                <a16:creationId xmlns:a16="http://schemas.microsoft.com/office/drawing/2014/main" id="{88B4C969-C06E-4923-9EC3-0F255C49F3AE}"/>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17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 r 1</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47" name="Rectangle 46">
            <a:extLst>
              <a:ext uri="{FF2B5EF4-FFF2-40B4-BE49-F238E27FC236}">
                <a16:creationId xmlns:a16="http://schemas.microsoft.com/office/drawing/2014/main" id="{89C42212-4A34-4110-BC9D-14BE27E1EA07}"/>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8" name="Rectangle 27">
            <a:extLst>
              <a:ext uri="{FF2B5EF4-FFF2-40B4-BE49-F238E27FC236}">
                <a16:creationId xmlns:a16="http://schemas.microsoft.com/office/drawing/2014/main" id="{F8DA08BB-8EDA-4AF5-AA7C-74D7F12B9438}"/>
              </a:ext>
            </a:extLst>
          </p:cNvPr>
          <p:cNvSpPr/>
          <p:nvPr/>
        </p:nvSpPr>
        <p:spPr>
          <a:xfrm>
            <a:off x="2782499" y="1456259"/>
            <a:ext cx="1426994"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16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4</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29" name="Rectangle 28">
            <a:extLst>
              <a:ext uri="{FF2B5EF4-FFF2-40B4-BE49-F238E27FC236}">
                <a16:creationId xmlns:a16="http://schemas.microsoft.com/office/drawing/2014/main" id="{61BE3BE6-F6A1-4F89-9895-06FE87263178}"/>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6" name="Rectangle 25">
            <a:extLst>
              <a:ext uri="{FF2B5EF4-FFF2-40B4-BE49-F238E27FC236}">
                <a16:creationId xmlns:a16="http://schemas.microsoft.com/office/drawing/2014/main" id="{E53BD13D-45FD-4877-B7A5-6D4FAF1119FA}"/>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15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3 r 3</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27" name="Rectangle 26">
            <a:extLst>
              <a:ext uri="{FF2B5EF4-FFF2-40B4-BE49-F238E27FC236}">
                <a16:creationId xmlns:a16="http://schemas.microsoft.com/office/drawing/2014/main" id="{E24EE9BA-9A31-47B7-985B-224DD5E09825}"/>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4" name="Rectangle 23">
            <a:extLst>
              <a:ext uri="{FF2B5EF4-FFF2-40B4-BE49-F238E27FC236}">
                <a16:creationId xmlns:a16="http://schemas.microsoft.com/office/drawing/2014/main" id="{7B595F04-2054-4F46-B7B9-EFA81D9DDAD0}"/>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14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3 r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25" name="Rectangle 24">
            <a:extLst>
              <a:ext uri="{FF2B5EF4-FFF2-40B4-BE49-F238E27FC236}">
                <a16:creationId xmlns:a16="http://schemas.microsoft.com/office/drawing/2014/main" id="{6E4571D8-F715-43E8-8D86-C480FC2F3977}"/>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22" name="Rectangle 21">
            <a:extLst>
              <a:ext uri="{FF2B5EF4-FFF2-40B4-BE49-F238E27FC236}">
                <a16:creationId xmlns:a16="http://schemas.microsoft.com/office/drawing/2014/main" id="{71991923-9C10-4A61-837D-1AF8F8D7EDC7}"/>
              </a:ext>
            </a:extLst>
          </p:cNvPr>
          <p:cNvSpPr/>
          <p:nvPr/>
        </p:nvSpPr>
        <p:spPr>
          <a:xfrm>
            <a:off x="2782499" y="1456259"/>
            <a:ext cx="181652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13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3 r 1</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23" name="Rectangle 22">
            <a:extLst>
              <a:ext uri="{FF2B5EF4-FFF2-40B4-BE49-F238E27FC236}">
                <a16:creationId xmlns:a16="http://schemas.microsoft.com/office/drawing/2014/main" id="{4707B075-7DF2-4DCB-96B2-18BD86D90189}"/>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3" name="Title 2">
            <a:extLst>
              <a:ext uri="{FF2B5EF4-FFF2-40B4-BE49-F238E27FC236}">
                <a16:creationId xmlns:a16="http://schemas.microsoft.com/office/drawing/2014/main" id="{5818A557-947A-43C9-810F-ADE6397FD9DC}"/>
              </a:ext>
            </a:extLst>
          </p:cNvPr>
          <p:cNvSpPr>
            <a:spLocks noGrp="1"/>
          </p:cNvSpPr>
          <p:nvPr>
            <p:ph type="title"/>
          </p:nvPr>
        </p:nvSpPr>
        <p:spPr/>
        <p:txBody>
          <a:bodyPr/>
          <a:lstStyle/>
          <a:p>
            <a:r>
              <a:rPr lang="en-GB" dirty="0"/>
              <a:t>4NF-2 Division problems with remainders</a:t>
            </a:r>
          </a:p>
        </p:txBody>
      </p:sp>
      <p:sp>
        <p:nvSpPr>
          <p:cNvPr id="36" name="Rectangle 35">
            <a:extLst>
              <a:ext uri="{FF2B5EF4-FFF2-40B4-BE49-F238E27FC236}">
                <a16:creationId xmlns:a16="http://schemas.microsoft.com/office/drawing/2014/main" id="{ACA10B2A-9598-4616-A10A-E2EE310951D5}"/>
              </a:ext>
            </a:extLst>
          </p:cNvPr>
          <p:cNvSpPr/>
          <p:nvPr/>
        </p:nvSpPr>
        <p:spPr>
          <a:xfrm>
            <a:off x="2782500" y="1456259"/>
            <a:ext cx="142699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12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 3</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grpSp>
        <p:nvGrpSpPr>
          <p:cNvPr id="4" name="Group 3">
            <a:extLst>
              <a:ext uri="{FF2B5EF4-FFF2-40B4-BE49-F238E27FC236}">
                <a16:creationId xmlns:a16="http://schemas.microsoft.com/office/drawing/2014/main" id="{E59096AA-16D4-40AE-B66C-281BD6B65A2D}"/>
              </a:ext>
            </a:extLst>
          </p:cNvPr>
          <p:cNvGrpSpPr/>
          <p:nvPr/>
        </p:nvGrpSpPr>
        <p:grpSpPr>
          <a:xfrm>
            <a:off x="608808" y="2421430"/>
            <a:ext cx="3251452" cy="1712078"/>
            <a:chOff x="608808" y="2230930"/>
            <a:chExt cx="3251452" cy="1712078"/>
          </a:xfrm>
        </p:grpSpPr>
        <p:pic>
          <p:nvPicPr>
            <p:cNvPr id="39" name="Picture 38">
              <a:extLst>
                <a:ext uri="{FF2B5EF4-FFF2-40B4-BE49-F238E27FC236}">
                  <a16:creationId xmlns:a16="http://schemas.microsoft.com/office/drawing/2014/main" id="{633C896D-F63D-4F5F-A6A8-D76199CB9087}"/>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615780" y="3305485"/>
              <a:ext cx="974668" cy="637523"/>
            </a:xfrm>
            <a:prstGeom prst="rect">
              <a:avLst/>
            </a:prstGeom>
          </p:spPr>
        </p:pic>
        <p:pic>
          <p:nvPicPr>
            <p:cNvPr id="40" name="Picture 39">
              <a:extLst>
                <a:ext uri="{FF2B5EF4-FFF2-40B4-BE49-F238E27FC236}">
                  <a16:creationId xmlns:a16="http://schemas.microsoft.com/office/drawing/2014/main" id="{DFCA5021-45C7-42A3-A1BB-A15D0F8AEF9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1750686" y="3305485"/>
              <a:ext cx="974668" cy="637523"/>
            </a:xfrm>
            <a:prstGeom prst="rect">
              <a:avLst/>
            </a:prstGeom>
          </p:spPr>
        </p:pic>
        <p:pic>
          <p:nvPicPr>
            <p:cNvPr id="41" name="Picture 40">
              <a:extLst>
                <a:ext uri="{FF2B5EF4-FFF2-40B4-BE49-F238E27FC236}">
                  <a16:creationId xmlns:a16="http://schemas.microsoft.com/office/drawing/2014/main" id="{994F2555-2CFE-4196-97B5-7E70DE19E44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2885592" y="3305485"/>
              <a:ext cx="974668" cy="637523"/>
            </a:xfrm>
            <a:prstGeom prst="rect">
              <a:avLst/>
            </a:prstGeom>
          </p:spPr>
        </p:pic>
        <p:pic>
          <p:nvPicPr>
            <p:cNvPr id="31" name="Picture 30">
              <a:extLst>
                <a:ext uri="{FF2B5EF4-FFF2-40B4-BE49-F238E27FC236}">
                  <a16:creationId xmlns:a16="http://schemas.microsoft.com/office/drawing/2014/main" id="{88FDB73A-A42B-4831-8615-F11D7E45B431}"/>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608808" y="2230930"/>
              <a:ext cx="974668" cy="1028483"/>
            </a:xfrm>
            <a:prstGeom prst="rect">
              <a:avLst/>
            </a:prstGeom>
          </p:spPr>
        </p:pic>
        <p:pic>
          <p:nvPicPr>
            <p:cNvPr id="33" name="Picture 32">
              <a:extLst>
                <a:ext uri="{FF2B5EF4-FFF2-40B4-BE49-F238E27FC236}">
                  <a16:creationId xmlns:a16="http://schemas.microsoft.com/office/drawing/2014/main" id="{B9838F4E-42C1-47CD-96DB-A547098934C3}"/>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a:stretch/>
          </p:blipFill>
          <p:spPr>
            <a:xfrm>
              <a:off x="2878599" y="2246003"/>
              <a:ext cx="974668" cy="1000313"/>
            </a:xfrm>
            <a:prstGeom prst="rect">
              <a:avLst/>
            </a:prstGeom>
          </p:spPr>
        </p:pic>
        <p:pic>
          <p:nvPicPr>
            <p:cNvPr id="32" name="Picture 31">
              <a:extLst>
                <a:ext uri="{FF2B5EF4-FFF2-40B4-BE49-F238E27FC236}">
                  <a16:creationId xmlns:a16="http://schemas.microsoft.com/office/drawing/2014/main" id="{F087C325-3E2C-465A-AA12-19D8C2D5E108}"/>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a:stretch/>
          </p:blipFill>
          <p:spPr>
            <a:xfrm>
              <a:off x="1746176" y="2241159"/>
              <a:ext cx="974668" cy="1020441"/>
            </a:xfrm>
            <a:prstGeom prst="rect">
              <a:avLst/>
            </a:prstGeom>
          </p:spPr>
        </p:pic>
      </p:grpSp>
      <p:pic>
        <p:nvPicPr>
          <p:cNvPr id="44" name="Picture 43">
            <a:extLst>
              <a:ext uri="{FF2B5EF4-FFF2-40B4-BE49-F238E27FC236}">
                <a16:creationId xmlns:a16="http://schemas.microsoft.com/office/drawing/2014/main" id="{EDDB42EA-955F-4E73-85D8-8A6570435EFC}"/>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4017001" y="3495985"/>
            <a:ext cx="974668" cy="637523"/>
          </a:xfrm>
          <a:prstGeom prst="rect">
            <a:avLst/>
          </a:prstGeom>
        </p:spPr>
      </p:pic>
      <p:sp>
        <p:nvSpPr>
          <p:cNvPr id="5" name="Rectangle 4">
            <a:extLst>
              <a:ext uri="{FF2B5EF4-FFF2-40B4-BE49-F238E27FC236}">
                <a16:creationId xmlns:a16="http://schemas.microsoft.com/office/drawing/2014/main" id="{A213FC10-6CDF-4DF8-9E62-80B7D7B2B9A8}"/>
              </a:ext>
            </a:extLst>
          </p:cNvPr>
          <p:cNvSpPr/>
          <p:nvPr/>
        </p:nvSpPr>
        <p:spPr bwMode="auto">
          <a:xfrm>
            <a:off x="3688389" y="1456259"/>
            <a:ext cx="1497094" cy="481830"/>
          </a:xfrm>
          <a:prstGeom prst="rect">
            <a:avLst/>
          </a:prstGeom>
          <a:solidFill>
            <a:schemeClr val="bg1"/>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56" name="Picture 55">
            <a:extLst>
              <a:ext uri="{FF2B5EF4-FFF2-40B4-BE49-F238E27FC236}">
                <a16:creationId xmlns:a16="http://schemas.microsoft.com/office/drawing/2014/main" id="{A8CEF9E1-E057-4F28-A7CD-BBD97FF77454}"/>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47368" y="2870310"/>
            <a:ext cx="389481" cy="411528"/>
          </a:xfrm>
          <a:prstGeom prst="rect">
            <a:avLst/>
          </a:prstGeom>
        </p:spPr>
      </p:pic>
      <p:pic>
        <p:nvPicPr>
          <p:cNvPr id="57" name="Picture 56">
            <a:extLst>
              <a:ext uri="{FF2B5EF4-FFF2-40B4-BE49-F238E27FC236}">
                <a16:creationId xmlns:a16="http://schemas.microsoft.com/office/drawing/2014/main" id="{DCBD3B44-758A-4F1C-AAC8-B639B7EFFB6F}"/>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467216" y="2440677"/>
            <a:ext cx="389481" cy="411528"/>
          </a:xfrm>
          <a:prstGeom prst="rect">
            <a:avLst/>
          </a:prstGeom>
        </p:spPr>
      </p:pic>
      <p:pic>
        <p:nvPicPr>
          <p:cNvPr id="59" name="Picture 58">
            <a:extLst>
              <a:ext uri="{FF2B5EF4-FFF2-40B4-BE49-F238E27FC236}">
                <a16:creationId xmlns:a16="http://schemas.microsoft.com/office/drawing/2014/main" id="{36A323A3-9D9A-435E-AE87-31D70AEC523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18875" y="2870310"/>
            <a:ext cx="389481" cy="411528"/>
          </a:xfrm>
          <a:prstGeom prst="rect">
            <a:avLst/>
          </a:prstGeom>
        </p:spPr>
      </p:pic>
      <p:pic>
        <p:nvPicPr>
          <p:cNvPr id="60" name="Picture 59">
            <a:extLst>
              <a:ext uri="{FF2B5EF4-FFF2-40B4-BE49-F238E27FC236}">
                <a16:creationId xmlns:a16="http://schemas.microsoft.com/office/drawing/2014/main" id="{D2BDFB29-083F-46D2-8CC4-9C49B8A14D0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638723" y="2440677"/>
            <a:ext cx="389481" cy="411528"/>
          </a:xfrm>
          <a:prstGeom prst="rect">
            <a:avLst/>
          </a:prstGeom>
        </p:spPr>
      </p:pic>
      <p:pic>
        <p:nvPicPr>
          <p:cNvPr id="67" name="Picture 66">
            <a:extLst>
              <a:ext uri="{FF2B5EF4-FFF2-40B4-BE49-F238E27FC236}">
                <a16:creationId xmlns:a16="http://schemas.microsoft.com/office/drawing/2014/main" id="{19E7F7DE-DAF4-4755-8CB5-167DF73E712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a:stretch/>
        </p:blipFill>
        <p:spPr>
          <a:xfrm>
            <a:off x="5218875" y="3495985"/>
            <a:ext cx="974668" cy="637523"/>
          </a:xfrm>
          <a:prstGeom prst="rect">
            <a:avLst/>
          </a:prstGeom>
        </p:spPr>
      </p:pic>
      <p:pic>
        <p:nvPicPr>
          <p:cNvPr id="77" name="Picture 76">
            <a:extLst>
              <a:ext uri="{FF2B5EF4-FFF2-40B4-BE49-F238E27FC236}">
                <a16:creationId xmlns:a16="http://schemas.microsoft.com/office/drawing/2014/main" id="{23D788C3-62E3-4507-A9D3-8A728DD683BD}"/>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4047367" y="2440677"/>
            <a:ext cx="389481" cy="411528"/>
          </a:xfrm>
          <a:prstGeom prst="rect">
            <a:avLst/>
          </a:prstGeom>
        </p:spPr>
      </p:pic>
      <p:pic>
        <p:nvPicPr>
          <p:cNvPr id="55" name="Picture 54">
            <a:extLst>
              <a:ext uri="{FF2B5EF4-FFF2-40B4-BE49-F238E27FC236}">
                <a16:creationId xmlns:a16="http://schemas.microsoft.com/office/drawing/2014/main" id="{E6217860-6A60-4CF7-8DA0-7CFE9BE35AE8}"/>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4017001" y="2431659"/>
            <a:ext cx="974668" cy="1029460"/>
          </a:xfrm>
          <a:prstGeom prst="rect">
            <a:avLst/>
          </a:prstGeom>
        </p:spPr>
      </p:pic>
      <p:pic>
        <p:nvPicPr>
          <p:cNvPr id="78" name="Picture 77">
            <a:extLst>
              <a:ext uri="{FF2B5EF4-FFF2-40B4-BE49-F238E27FC236}">
                <a16:creationId xmlns:a16="http://schemas.microsoft.com/office/drawing/2014/main" id="{0607BF29-A69E-44A0-BFFC-1846995A54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5223472" y="2440677"/>
            <a:ext cx="389481" cy="411528"/>
          </a:xfrm>
          <a:prstGeom prst="rect">
            <a:avLst/>
          </a:prstGeom>
        </p:spPr>
      </p:pic>
      <p:pic>
        <p:nvPicPr>
          <p:cNvPr id="58" name="Picture 57">
            <a:extLst>
              <a:ext uri="{FF2B5EF4-FFF2-40B4-BE49-F238E27FC236}">
                <a16:creationId xmlns:a16="http://schemas.microsoft.com/office/drawing/2014/main" id="{CA7D4D20-31F8-4366-917A-62ECEA35E8D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a:stretch/>
        </p:blipFill>
        <p:spPr>
          <a:xfrm>
            <a:off x="5188508" y="2420941"/>
            <a:ext cx="974668" cy="1029460"/>
          </a:xfrm>
          <a:prstGeom prst="rect">
            <a:avLst/>
          </a:prstGeom>
        </p:spPr>
      </p:pic>
      <p:sp>
        <p:nvSpPr>
          <p:cNvPr id="7" name="Content Placeholder 2">
            <a:extLst>
              <a:ext uri="{FF2B5EF4-FFF2-40B4-BE49-F238E27FC236}">
                <a16:creationId xmlns:a16="http://schemas.microsoft.com/office/drawing/2014/main" id="{07EBCBAD-1116-4E95-B0B3-C5AAC610D030}"/>
              </a:ext>
            </a:extLst>
          </p:cNvPr>
          <p:cNvSpPr txBox="1">
            <a:spLocks/>
          </p:cNvSpPr>
          <p:nvPr/>
        </p:nvSpPr>
        <p:spPr>
          <a:xfrm>
            <a:off x="6192012" y="1557338"/>
            <a:ext cx="5390389" cy="410196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If apples are sold in trays of 4, how many trays can be made if we have __ apples?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Is __ in our 4 times table? Can you count in 4s up to __? Is there a remainder? Can you show this on a number line? Can you write a division equation?</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 about the divisor and the remainder?</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6" name="TextBox 19">
            <a:extLst>
              <a:ext uri="{FF2B5EF4-FFF2-40B4-BE49-F238E27FC236}">
                <a16:creationId xmlns:a16="http://schemas.microsoft.com/office/drawing/2014/main" id="{795DD104-A3A0-4919-8901-F5A17E5F3D17}"/>
              </a:ext>
            </a:extLst>
          </p:cNvPr>
          <p:cNvSpPr txBox="1"/>
          <p:nvPr/>
        </p:nvSpPr>
        <p:spPr>
          <a:xfrm>
            <a:off x="6225324" y="4900552"/>
            <a:ext cx="548640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remainder is always less than the divisor.</a:t>
            </a:r>
          </a:p>
        </p:txBody>
      </p:sp>
    </p:spTree>
    <p:extLst>
      <p:ext uri="{BB962C8B-B14F-4D97-AF65-F5344CB8AC3E}">
        <p14:creationId xmlns:p14="http://schemas.microsoft.com/office/powerpoint/2010/main" val="3214571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6"/>
                                        </p:tgtEl>
                                        <p:attrNameLst>
                                          <p:attrName>style.visibility</p:attrName>
                                        </p:attrNameLst>
                                      </p:cBhvr>
                                      <p:to>
                                        <p:strVal val="visible"/>
                                      </p:to>
                                    </p:set>
                                    <p:animEffect transition="in" filter="fade">
                                      <p:cBhvr>
                                        <p:cTn id="7" dur="500"/>
                                        <p:tgtEl>
                                          <p:spTgt spid="36"/>
                                        </p:tgtEl>
                                      </p:cBhvr>
                                    </p:animEffect>
                                  </p:childTnLst>
                                </p:cTn>
                              </p:par>
                            </p:childTnLst>
                          </p:cTn>
                        </p:par>
                      </p:childTnLst>
                    </p:cTn>
                  </p:par>
                  <p:par>
                    <p:cTn id="8" fill="hold">
                      <p:stCondLst>
                        <p:cond delay="indefinite"/>
                      </p:stCondLst>
                      <p:childTnLst>
                        <p:par>
                          <p:cTn id="9" fill="hold">
                            <p:stCondLst>
                              <p:cond delay="0"/>
                            </p:stCondLst>
                            <p:childTnLst>
                              <p:par>
                                <p:cTn id="10" presetID="1"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childTnLst>
                                </p:cTn>
                              </p:par>
                            </p:childTnLst>
                          </p:cTn>
                        </p:par>
                      </p:childTnLst>
                    </p:cTn>
                  </p:par>
                  <p:par>
                    <p:cTn id="12" fill="hold">
                      <p:stCondLst>
                        <p:cond delay="indefinite"/>
                      </p:stCondLst>
                      <p:childTnLst>
                        <p:par>
                          <p:cTn id="13" fill="hold">
                            <p:stCondLst>
                              <p:cond delay="0"/>
                            </p:stCondLst>
                            <p:childTnLst>
                              <p:par>
                                <p:cTn id="14" presetID="1" presetClass="exit" presetSubtype="0" fill="hold" grpId="0" nodeType="clickEffect">
                                  <p:stCondLst>
                                    <p:cond delay="0"/>
                                  </p:stCondLst>
                                  <p:childTnLst>
                                    <p:set>
                                      <p:cBhvr>
                                        <p:cTn id="15" dur="1" fill="hold">
                                          <p:stCondLst>
                                            <p:cond delay="0"/>
                                          </p:stCondLst>
                                        </p:cTn>
                                        <p:tgtEl>
                                          <p:spTgt spid="5"/>
                                        </p:tgtEl>
                                        <p:attrNameLst>
                                          <p:attrName>style.visibility</p:attrName>
                                        </p:attrNameLst>
                                      </p:cBhvr>
                                      <p:to>
                                        <p:strVal val="hidden"/>
                                      </p:to>
                                    </p:set>
                                  </p:childTnLst>
                                </p:cTn>
                              </p:par>
                            </p:childTnLst>
                          </p:cTn>
                        </p:par>
                      </p:childTnLst>
                    </p:cTn>
                  </p:par>
                  <p:par>
                    <p:cTn id="16" fill="hold">
                      <p:stCondLst>
                        <p:cond delay="indefinite"/>
                      </p:stCondLst>
                      <p:childTnLst>
                        <p:par>
                          <p:cTn id="17" fill="hold">
                            <p:stCondLst>
                              <p:cond delay="0"/>
                            </p:stCondLst>
                            <p:childTnLst>
                              <p:par>
                                <p:cTn id="18" presetID="1" presetClass="exit" presetSubtype="0" fill="hold" grpId="1" nodeType="clickEffect">
                                  <p:stCondLst>
                                    <p:cond delay="0"/>
                                  </p:stCondLst>
                                  <p:childTnLst>
                                    <p:set>
                                      <p:cBhvr>
                                        <p:cTn id="19" dur="1" fill="hold">
                                          <p:stCondLst>
                                            <p:cond delay="0"/>
                                          </p:stCondLst>
                                        </p:cTn>
                                        <p:tgtEl>
                                          <p:spTgt spid="36"/>
                                        </p:tgtEl>
                                        <p:attrNameLst>
                                          <p:attrName>style.visibility</p:attrName>
                                        </p:attrNameLst>
                                      </p:cBhvr>
                                      <p:to>
                                        <p:strVal val="hidden"/>
                                      </p:to>
                                    </p:set>
                                  </p:childTnLst>
                                </p:cTn>
                              </p:par>
                            </p:childTnLst>
                          </p:cTn>
                        </p:par>
                      </p:childTnLst>
                    </p:cTn>
                  </p:par>
                  <p:par>
                    <p:cTn id="20" fill="hold">
                      <p:stCondLst>
                        <p:cond delay="indefinite"/>
                      </p:stCondLst>
                      <p:childTnLst>
                        <p:par>
                          <p:cTn id="21" fill="hold">
                            <p:stCondLst>
                              <p:cond delay="0"/>
                            </p:stCondLst>
                            <p:childTnLst>
                              <p:par>
                                <p:cTn id="22" presetID="10" presetClass="entr" presetSubtype="0" fill="hold" grpId="0" nodeType="clickEffect">
                                  <p:stCondLst>
                                    <p:cond delay="0"/>
                                  </p:stCondLst>
                                  <p:childTnLst>
                                    <p:set>
                                      <p:cBhvr>
                                        <p:cTn id="23" dur="1" fill="hold">
                                          <p:stCondLst>
                                            <p:cond delay="0"/>
                                          </p:stCondLst>
                                        </p:cTn>
                                        <p:tgtEl>
                                          <p:spTgt spid="22"/>
                                        </p:tgtEl>
                                        <p:attrNameLst>
                                          <p:attrName>style.visibility</p:attrName>
                                        </p:attrNameLst>
                                      </p:cBhvr>
                                      <p:to>
                                        <p:strVal val="visible"/>
                                      </p:to>
                                    </p:set>
                                    <p:animEffect transition="in" filter="fade">
                                      <p:cBhvr>
                                        <p:cTn id="24" dur="500"/>
                                        <p:tgtEl>
                                          <p:spTgt spid="22"/>
                                        </p:tgtEl>
                                      </p:cBhvr>
                                    </p:animEffect>
                                  </p:childTnLst>
                                </p:cTn>
                              </p:par>
                              <p:par>
                                <p:cTn id="25" presetID="1" presetClass="entr" presetSubtype="0" fill="hold" nodeType="withEffect">
                                  <p:stCondLst>
                                    <p:cond delay="0"/>
                                  </p:stCondLst>
                                  <p:childTnLst>
                                    <p:set>
                                      <p:cBhvr>
                                        <p:cTn id="26" dur="1" fill="hold">
                                          <p:stCondLst>
                                            <p:cond delay="0"/>
                                          </p:stCondLst>
                                        </p:cTn>
                                        <p:tgtEl>
                                          <p:spTgt spid="77"/>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xit" presetSubtype="0" fill="hold" grpId="0" nodeType="clickEffect">
                                  <p:stCondLst>
                                    <p:cond delay="0"/>
                                  </p:stCondLst>
                                  <p:childTnLst>
                                    <p:set>
                                      <p:cBhvr>
                                        <p:cTn id="30" dur="1" fill="hold">
                                          <p:stCondLst>
                                            <p:cond delay="0"/>
                                          </p:stCondLst>
                                        </p:cTn>
                                        <p:tgtEl>
                                          <p:spTgt spid="23"/>
                                        </p:tgtEl>
                                        <p:attrNameLst>
                                          <p:attrName>style.visibility</p:attrName>
                                        </p:attrNameLst>
                                      </p:cBhvr>
                                      <p:to>
                                        <p:strVal val="hidden"/>
                                      </p:to>
                                    </p:set>
                                  </p:childTnLst>
                                </p:cTn>
                              </p:par>
                            </p:childTnLst>
                          </p:cTn>
                        </p:par>
                      </p:childTnLst>
                    </p:cTn>
                  </p:par>
                  <p:par>
                    <p:cTn id="31" fill="hold">
                      <p:stCondLst>
                        <p:cond delay="indefinite"/>
                      </p:stCondLst>
                      <p:childTnLst>
                        <p:par>
                          <p:cTn id="32" fill="hold">
                            <p:stCondLst>
                              <p:cond delay="0"/>
                            </p:stCondLst>
                            <p:childTnLst>
                              <p:par>
                                <p:cTn id="33" presetID="1" presetClass="exit" presetSubtype="0" fill="hold" grpId="1" nodeType="clickEffect">
                                  <p:stCondLst>
                                    <p:cond delay="0"/>
                                  </p:stCondLst>
                                  <p:childTnLst>
                                    <p:set>
                                      <p:cBhvr>
                                        <p:cTn id="34" dur="1" fill="hold">
                                          <p:stCondLst>
                                            <p:cond delay="0"/>
                                          </p:stCondLst>
                                        </p:cTn>
                                        <p:tgtEl>
                                          <p:spTgt spid="22"/>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24"/>
                                        </p:tgtEl>
                                        <p:attrNameLst>
                                          <p:attrName>style.visibility</p:attrName>
                                        </p:attrNameLst>
                                      </p:cBhvr>
                                      <p:to>
                                        <p:strVal val="visible"/>
                                      </p:to>
                                    </p:set>
                                    <p:animEffect transition="in" filter="fade">
                                      <p:cBhvr>
                                        <p:cTn id="39" dur="500"/>
                                        <p:tgtEl>
                                          <p:spTgt spid="24"/>
                                        </p:tgtEl>
                                      </p:cBhvr>
                                    </p:animEffect>
                                  </p:childTnLst>
                                </p:cTn>
                              </p:par>
                              <p:par>
                                <p:cTn id="40" presetID="1" presetClass="entr" presetSubtype="0" fill="hold" nodeType="withEffect">
                                  <p:stCondLst>
                                    <p:cond delay="0"/>
                                  </p:stCondLst>
                                  <p:childTnLst>
                                    <p:set>
                                      <p:cBhvr>
                                        <p:cTn id="41" dur="1" fill="hold">
                                          <p:stCondLst>
                                            <p:cond delay="0"/>
                                          </p:stCondLst>
                                        </p:cTn>
                                        <p:tgtEl>
                                          <p:spTgt spid="57"/>
                                        </p:tgtEl>
                                        <p:attrNameLst>
                                          <p:attrName>style.visibility</p:attrName>
                                        </p:attrNameLst>
                                      </p:cBhvr>
                                      <p:to>
                                        <p:strVal val="visible"/>
                                      </p:to>
                                    </p:set>
                                  </p:childTnLst>
                                </p:cTn>
                              </p:par>
                            </p:childTnLst>
                          </p:cTn>
                        </p:par>
                      </p:childTnLst>
                    </p:cTn>
                  </p:par>
                  <p:par>
                    <p:cTn id="42" fill="hold">
                      <p:stCondLst>
                        <p:cond delay="indefinite"/>
                      </p:stCondLst>
                      <p:childTnLst>
                        <p:par>
                          <p:cTn id="43" fill="hold">
                            <p:stCondLst>
                              <p:cond delay="0"/>
                            </p:stCondLst>
                            <p:childTnLst>
                              <p:par>
                                <p:cTn id="44" presetID="1" presetClass="exit" presetSubtype="0" fill="hold" grpId="0" nodeType="clickEffect">
                                  <p:stCondLst>
                                    <p:cond delay="0"/>
                                  </p:stCondLst>
                                  <p:childTnLst>
                                    <p:set>
                                      <p:cBhvr>
                                        <p:cTn id="45" dur="1" fill="hold">
                                          <p:stCondLst>
                                            <p:cond delay="0"/>
                                          </p:stCondLst>
                                        </p:cTn>
                                        <p:tgtEl>
                                          <p:spTgt spid="25"/>
                                        </p:tgtEl>
                                        <p:attrNameLst>
                                          <p:attrName>style.visibility</p:attrName>
                                        </p:attrNameLst>
                                      </p:cBhvr>
                                      <p:to>
                                        <p:strVal val="hidden"/>
                                      </p:to>
                                    </p:set>
                                  </p:childTnLst>
                                </p:cTn>
                              </p:par>
                            </p:childTnLst>
                          </p:cTn>
                        </p:par>
                      </p:childTnLst>
                    </p:cTn>
                  </p:par>
                  <p:par>
                    <p:cTn id="46" fill="hold">
                      <p:stCondLst>
                        <p:cond delay="indefinite"/>
                      </p:stCondLst>
                      <p:childTnLst>
                        <p:par>
                          <p:cTn id="47" fill="hold">
                            <p:stCondLst>
                              <p:cond delay="0"/>
                            </p:stCondLst>
                            <p:childTnLst>
                              <p:par>
                                <p:cTn id="48" presetID="1" presetClass="exit" presetSubtype="0" fill="hold" grpId="1" nodeType="clickEffect">
                                  <p:stCondLst>
                                    <p:cond delay="0"/>
                                  </p:stCondLst>
                                  <p:childTnLst>
                                    <p:set>
                                      <p:cBhvr>
                                        <p:cTn id="49" dur="1" fill="hold">
                                          <p:stCondLst>
                                            <p:cond delay="0"/>
                                          </p:stCondLst>
                                        </p:cTn>
                                        <p:tgtEl>
                                          <p:spTgt spid="24"/>
                                        </p:tgtEl>
                                        <p:attrNameLst>
                                          <p:attrName>style.visibility</p:attrName>
                                        </p:attrNameLst>
                                      </p:cBhvr>
                                      <p:to>
                                        <p:strVal val="hidden"/>
                                      </p:to>
                                    </p:set>
                                  </p:childTnLst>
                                </p:cTn>
                              </p:par>
                            </p:childTnLst>
                          </p:cTn>
                        </p:par>
                      </p:childTnLst>
                    </p:cTn>
                  </p:par>
                  <p:par>
                    <p:cTn id="50" fill="hold">
                      <p:stCondLst>
                        <p:cond delay="indefinite"/>
                      </p:stCondLst>
                      <p:childTnLst>
                        <p:par>
                          <p:cTn id="51" fill="hold">
                            <p:stCondLst>
                              <p:cond delay="0"/>
                            </p:stCondLst>
                            <p:childTnLst>
                              <p:par>
                                <p:cTn id="52" presetID="10" presetClass="entr" presetSubtype="0" fill="hold" grpId="0" nodeType="clickEffect">
                                  <p:stCondLst>
                                    <p:cond delay="0"/>
                                  </p:stCondLst>
                                  <p:childTnLst>
                                    <p:set>
                                      <p:cBhvr>
                                        <p:cTn id="53" dur="1" fill="hold">
                                          <p:stCondLst>
                                            <p:cond delay="0"/>
                                          </p:stCondLst>
                                        </p:cTn>
                                        <p:tgtEl>
                                          <p:spTgt spid="26"/>
                                        </p:tgtEl>
                                        <p:attrNameLst>
                                          <p:attrName>style.visibility</p:attrName>
                                        </p:attrNameLst>
                                      </p:cBhvr>
                                      <p:to>
                                        <p:strVal val="visible"/>
                                      </p:to>
                                    </p:set>
                                    <p:animEffect transition="in" filter="fade">
                                      <p:cBhvr>
                                        <p:cTn id="54" dur="500"/>
                                        <p:tgtEl>
                                          <p:spTgt spid="26"/>
                                        </p:tgtEl>
                                      </p:cBhvr>
                                    </p:animEffect>
                                  </p:childTnLst>
                                </p:cTn>
                              </p:par>
                              <p:par>
                                <p:cTn id="55" presetID="1" presetClass="entr" presetSubtype="0" fill="hold" nodeType="withEffect">
                                  <p:stCondLst>
                                    <p:cond delay="0"/>
                                  </p:stCondLst>
                                  <p:childTnLst>
                                    <p:set>
                                      <p:cBhvr>
                                        <p:cTn id="56" dur="1" fill="hold">
                                          <p:stCondLst>
                                            <p:cond delay="0"/>
                                          </p:stCondLst>
                                        </p:cTn>
                                        <p:tgtEl>
                                          <p:spTgt spid="56"/>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xit" presetSubtype="0" fill="hold" grpId="0" nodeType="clickEffect">
                                  <p:stCondLst>
                                    <p:cond delay="0"/>
                                  </p:stCondLst>
                                  <p:childTnLst>
                                    <p:set>
                                      <p:cBhvr>
                                        <p:cTn id="60" dur="1" fill="hold">
                                          <p:stCondLst>
                                            <p:cond delay="0"/>
                                          </p:stCondLst>
                                        </p:cTn>
                                        <p:tgtEl>
                                          <p:spTgt spid="27"/>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1" presetClass="exit" presetSubtype="0" fill="hold" grpId="1" nodeType="clickEffect">
                                  <p:stCondLst>
                                    <p:cond delay="0"/>
                                  </p:stCondLst>
                                  <p:childTnLst>
                                    <p:set>
                                      <p:cBhvr>
                                        <p:cTn id="64" dur="1" fill="hold">
                                          <p:stCondLst>
                                            <p:cond delay="0"/>
                                          </p:stCondLst>
                                        </p:cTn>
                                        <p:tgtEl>
                                          <p:spTgt spid="26"/>
                                        </p:tgtEl>
                                        <p:attrNameLst>
                                          <p:attrName>style.visibility</p:attrName>
                                        </p:attrNameLst>
                                      </p:cBhvr>
                                      <p:to>
                                        <p:strVal val="hidden"/>
                                      </p:to>
                                    </p:se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28"/>
                                        </p:tgtEl>
                                        <p:attrNameLst>
                                          <p:attrName>style.visibility</p:attrName>
                                        </p:attrNameLst>
                                      </p:cBhvr>
                                      <p:to>
                                        <p:strVal val="visible"/>
                                      </p:to>
                                    </p:set>
                                    <p:animEffect transition="in" filter="fade">
                                      <p:cBhvr>
                                        <p:cTn id="69" dur="500"/>
                                        <p:tgtEl>
                                          <p:spTgt spid="28"/>
                                        </p:tgtEl>
                                      </p:cBhvr>
                                    </p:animEffec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55"/>
                                        </p:tgtEl>
                                        <p:attrNameLst>
                                          <p:attrName>style.visibility</p:attrName>
                                        </p:attrNameLst>
                                      </p:cBhvr>
                                      <p:to>
                                        <p:strVal val="visible"/>
                                      </p:to>
                                    </p:set>
                                  </p:childTnLst>
                                </p:cTn>
                              </p:par>
                              <p:par>
                                <p:cTn id="74" presetID="1" presetClass="entr" presetSubtype="0" fill="hold" nodeType="withEffect">
                                  <p:stCondLst>
                                    <p:cond delay="0"/>
                                  </p:stCondLst>
                                  <p:childTnLst>
                                    <p:set>
                                      <p:cBhvr>
                                        <p:cTn id="75" dur="1" fill="hold">
                                          <p:stCondLst>
                                            <p:cond delay="0"/>
                                          </p:stCondLst>
                                        </p:cTn>
                                        <p:tgtEl>
                                          <p:spTgt spid="44"/>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1" presetClass="exit" presetSubtype="0" fill="hold" grpId="0" nodeType="clickEffect">
                                  <p:stCondLst>
                                    <p:cond delay="0"/>
                                  </p:stCondLst>
                                  <p:childTnLst>
                                    <p:set>
                                      <p:cBhvr>
                                        <p:cTn id="79" dur="1" fill="hold">
                                          <p:stCondLst>
                                            <p:cond delay="0"/>
                                          </p:stCondLst>
                                        </p:cTn>
                                        <p:tgtEl>
                                          <p:spTgt spid="29"/>
                                        </p:tgtEl>
                                        <p:attrNameLst>
                                          <p:attrName>style.visibility</p:attrName>
                                        </p:attrNameLst>
                                      </p:cBhvr>
                                      <p:to>
                                        <p:strVal val="hidden"/>
                                      </p:to>
                                    </p:set>
                                  </p:childTnLst>
                                </p:cTn>
                              </p:par>
                            </p:childTnLst>
                          </p:cTn>
                        </p:par>
                      </p:childTnLst>
                    </p:cTn>
                  </p:par>
                  <p:par>
                    <p:cTn id="80" fill="hold">
                      <p:stCondLst>
                        <p:cond delay="indefinite"/>
                      </p:stCondLst>
                      <p:childTnLst>
                        <p:par>
                          <p:cTn id="81" fill="hold">
                            <p:stCondLst>
                              <p:cond delay="0"/>
                            </p:stCondLst>
                            <p:childTnLst>
                              <p:par>
                                <p:cTn id="82" presetID="1" presetClass="exit" presetSubtype="0" fill="hold" grpId="1" nodeType="clickEffect">
                                  <p:stCondLst>
                                    <p:cond delay="0"/>
                                  </p:stCondLst>
                                  <p:childTnLst>
                                    <p:set>
                                      <p:cBhvr>
                                        <p:cTn id="83" dur="1" fill="hold">
                                          <p:stCondLst>
                                            <p:cond delay="0"/>
                                          </p:stCondLst>
                                        </p:cTn>
                                        <p:tgtEl>
                                          <p:spTgt spid="28"/>
                                        </p:tgtEl>
                                        <p:attrNameLst>
                                          <p:attrName>style.visibility</p:attrName>
                                        </p:attrNameLst>
                                      </p:cBhvr>
                                      <p:to>
                                        <p:strVal val="hidden"/>
                                      </p:to>
                                    </p:set>
                                  </p:childTnLst>
                                </p:cTn>
                              </p:par>
                            </p:childTnLst>
                          </p:cTn>
                        </p:par>
                      </p:childTnLst>
                    </p:cTn>
                  </p:par>
                  <p:par>
                    <p:cTn id="84" fill="hold">
                      <p:stCondLst>
                        <p:cond delay="indefinite"/>
                      </p:stCondLst>
                      <p:childTnLst>
                        <p:par>
                          <p:cTn id="85" fill="hold">
                            <p:stCondLst>
                              <p:cond delay="0"/>
                            </p:stCondLst>
                            <p:childTnLst>
                              <p:par>
                                <p:cTn id="86" presetID="10" presetClass="entr" presetSubtype="0" fill="hold" grpId="0" nodeType="clickEffect">
                                  <p:stCondLst>
                                    <p:cond delay="0"/>
                                  </p:stCondLst>
                                  <p:childTnLst>
                                    <p:set>
                                      <p:cBhvr>
                                        <p:cTn id="87" dur="1" fill="hold">
                                          <p:stCondLst>
                                            <p:cond delay="0"/>
                                          </p:stCondLst>
                                        </p:cTn>
                                        <p:tgtEl>
                                          <p:spTgt spid="46"/>
                                        </p:tgtEl>
                                        <p:attrNameLst>
                                          <p:attrName>style.visibility</p:attrName>
                                        </p:attrNameLst>
                                      </p:cBhvr>
                                      <p:to>
                                        <p:strVal val="visible"/>
                                      </p:to>
                                    </p:set>
                                    <p:animEffect transition="in" filter="fade">
                                      <p:cBhvr>
                                        <p:cTn id="88" dur="500"/>
                                        <p:tgtEl>
                                          <p:spTgt spid="46"/>
                                        </p:tgtEl>
                                      </p:cBhvr>
                                    </p:animEffect>
                                  </p:childTnLst>
                                </p:cTn>
                              </p:par>
                              <p:par>
                                <p:cTn id="89" presetID="1" presetClass="entr" presetSubtype="0" fill="hold" nodeType="withEffect">
                                  <p:stCondLst>
                                    <p:cond delay="0"/>
                                  </p:stCondLst>
                                  <p:childTnLst>
                                    <p:set>
                                      <p:cBhvr>
                                        <p:cTn id="90" dur="1" fill="hold">
                                          <p:stCondLst>
                                            <p:cond delay="0"/>
                                          </p:stCondLst>
                                        </p:cTn>
                                        <p:tgtEl>
                                          <p:spTgt spid="78"/>
                                        </p:tgtEl>
                                        <p:attrNameLst>
                                          <p:attrName>style.visibility</p:attrName>
                                        </p:attrNameLst>
                                      </p:cBhvr>
                                      <p:to>
                                        <p:strVal val="visible"/>
                                      </p:to>
                                    </p:set>
                                  </p:childTnLst>
                                </p:cTn>
                              </p:par>
                            </p:childTnLst>
                          </p:cTn>
                        </p:par>
                      </p:childTnLst>
                    </p:cTn>
                  </p:par>
                  <p:par>
                    <p:cTn id="91" fill="hold">
                      <p:stCondLst>
                        <p:cond delay="indefinite"/>
                      </p:stCondLst>
                      <p:childTnLst>
                        <p:par>
                          <p:cTn id="92" fill="hold">
                            <p:stCondLst>
                              <p:cond delay="0"/>
                            </p:stCondLst>
                            <p:childTnLst>
                              <p:par>
                                <p:cTn id="93" presetID="1" presetClass="exit" presetSubtype="0" fill="hold" grpId="0" nodeType="clickEffect">
                                  <p:stCondLst>
                                    <p:cond delay="0"/>
                                  </p:stCondLst>
                                  <p:childTnLst>
                                    <p:set>
                                      <p:cBhvr>
                                        <p:cTn id="94" dur="1" fill="hold">
                                          <p:stCondLst>
                                            <p:cond delay="0"/>
                                          </p:stCondLst>
                                        </p:cTn>
                                        <p:tgtEl>
                                          <p:spTgt spid="47"/>
                                        </p:tgtEl>
                                        <p:attrNameLst>
                                          <p:attrName>style.visibility</p:attrName>
                                        </p:attrNameLst>
                                      </p:cBhvr>
                                      <p:to>
                                        <p:strVal val="hidden"/>
                                      </p:to>
                                    </p:set>
                                  </p:childTnLst>
                                </p:cTn>
                              </p:par>
                            </p:childTnLst>
                          </p:cTn>
                        </p:par>
                      </p:childTnLst>
                    </p:cTn>
                  </p:par>
                  <p:par>
                    <p:cTn id="95" fill="hold">
                      <p:stCondLst>
                        <p:cond delay="indefinite"/>
                      </p:stCondLst>
                      <p:childTnLst>
                        <p:par>
                          <p:cTn id="96" fill="hold">
                            <p:stCondLst>
                              <p:cond delay="0"/>
                            </p:stCondLst>
                            <p:childTnLst>
                              <p:par>
                                <p:cTn id="97" presetID="1" presetClass="exit" presetSubtype="0" fill="hold" grpId="1" nodeType="clickEffect">
                                  <p:stCondLst>
                                    <p:cond delay="0"/>
                                  </p:stCondLst>
                                  <p:childTnLst>
                                    <p:set>
                                      <p:cBhvr>
                                        <p:cTn id="98" dur="1" fill="hold">
                                          <p:stCondLst>
                                            <p:cond delay="0"/>
                                          </p:stCondLst>
                                        </p:cTn>
                                        <p:tgtEl>
                                          <p:spTgt spid="46"/>
                                        </p:tgtEl>
                                        <p:attrNameLst>
                                          <p:attrName>style.visibility</p:attrName>
                                        </p:attrNameLst>
                                      </p:cBhvr>
                                      <p:to>
                                        <p:strVal val="hidden"/>
                                      </p:to>
                                    </p:se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48"/>
                                        </p:tgtEl>
                                        <p:attrNameLst>
                                          <p:attrName>style.visibility</p:attrName>
                                        </p:attrNameLst>
                                      </p:cBhvr>
                                      <p:to>
                                        <p:strVal val="visible"/>
                                      </p:to>
                                    </p:set>
                                    <p:animEffect transition="in" filter="fade">
                                      <p:cBhvr>
                                        <p:cTn id="103" dur="500"/>
                                        <p:tgtEl>
                                          <p:spTgt spid="48"/>
                                        </p:tgtEl>
                                      </p:cBhvr>
                                    </p:animEffect>
                                  </p:childTnLst>
                                </p:cTn>
                              </p:par>
                              <p:par>
                                <p:cTn id="104" presetID="1" presetClass="entr" presetSubtype="0" fill="hold" nodeType="withEffect">
                                  <p:stCondLst>
                                    <p:cond delay="0"/>
                                  </p:stCondLst>
                                  <p:childTnLst>
                                    <p:set>
                                      <p:cBhvr>
                                        <p:cTn id="105" dur="1" fill="hold">
                                          <p:stCondLst>
                                            <p:cond delay="0"/>
                                          </p:stCondLst>
                                        </p:cTn>
                                        <p:tgtEl>
                                          <p:spTgt spid="60"/>
                                        </p:tgtEl>
                                        <p:attrNameLst>
                                          <p:attrName>style.visibility</p:attrName>
                                        </p:attrNameLst>
                                      </p:cBhvr>
                                      <p:to>
                                        <p:strVal val="visible"/>
                                      </p:to>
                                    </p:set>
                                  </p:childTnLst>
                                </p:cTn>
                              </p:par>
                            </p:childTnLst>
                          </p:cTn>
                        </p:par>
                      </p:childTnLst>
                    </p:cTn>
                  </p:par>
                  <p:par>
                    <p:cTn id="106" fill="hold">
                      <p:stCondLst>
                        <p:cond delay="indefinite"/>
                      </p:stCondLst>
                      <p:childTnLst>
                        <p:par>
                          <p:cTn id="107" fill="hold">
                            <p:stCondLst>
                              <p:cond delay="0"/>
                            </p:stCondLst>
                            <p:childTnLst>
                              <p:par>
                                <p:cTn id="108" presetID="1" presetClass="exit" presetSubtype="0" fill="hold" grpId="0" nodeType="clickEffect">
                                  <p:stCondLst>
                                    <p:cond delay="0"/>
                                  </p:stCondLst>
                                  <p:childTnLst>
                                    <p:set>
                                      <p:cBhvr>
                                        <p:cTn id="109" dur="1" fill="hold">
                                          <p:stCondLst>
                                            <p:cond delay="0"/>
                                          </p:stCondLst>
                                        </p:cTn>
                                        <p:tgtEl>
                                          <p:spTgt spid="49"/>
                                        </p:tgtEl>
                                        <p:attrNameLst>
                                          <p:attrName>style.visibility</p:attrName>
                                        </p:attrNameLst>
                                      </p:cBhvr>
                                      <p:to>
                                        <p:strVal val="hidden"/>
                                      </p:to>
                                    </p:set>
                                  </p:childTnLst>
                                </p:cTn>
                              </p:par>
                            </p:childTnLst>
                          </p:cTn>
                        </p:par>
                      </p:childTnLst>
                    </p:cTn>
                  </p:par>
                  <p:par>
                    <p:cTn id="110" fill="hold">
                      <p:stCondLst>
                        <p:cond delay="indefinite"/>
                      </p:stCondLst>
                      <p:childTnLst>
                        <p:par>
                          <p:cTn id="111" fill="hold">
                            <p:stCondLst>
                              <p:cond delay="0"/>
                            </p:stCondLst>
                            <p:childTnLst>
                              <p:par>
                                <p:cTn id="112" presetID="1" presetClass="exit" presetSubtype="0" fill="hold" grpId="1" nodeType="clickEffect">
                                  <p:stCondLst>
                                    <p:cond delay="0"/>
                                  </p:stCondLst>
                                  <p:childTnLst>
                                    <p:set>
                                      <p:cBhvr>
                                        <p:cTn id="113" dur="1" fill="hold">
                                          <p:stCondLst>
                                            <p:cond delay="0"/>
                                          </p:stCondLst>
                                        </p:cTn>
                                        <p:tgtEl>
                                          <p:spTgt spid="48"/>
                                        </p:tgtEl>
                                        <p:attrNameLst>
                                          <p:attrName>style.visibility</p:attrName>
                                        </p:attrNameLst>
                                      </p:cBhvr>
                                      <p:to>
                                        <p:strVal val="hidden"/>
                                      </p:to>
                                    </p:set>
                                  </p:childTnLst>
                                </p:cTn>
                              </p:par>
                            </p:childTnLst>
                          </p:cTn>
                        </p:par>
                      </p:childTnLst>
                    </p:cTn>
                  </p:par>
                  <p:par>
                    <p:cTn id="114" fill="hold">
                      <p:stCondLst>
                        <p:cond delay="indefinite"/>
                      </p:stCondLst>
                      <p:childTnLst>
                        <p:par>
                          <p:cTn id="115" fill="hold">
                            <p:stCondLst>
                              <p:cond delay="0"/>
                            </p:stCondLst>
                            <p:childTnLst>
                              <p:par>
                                <p:cTn id="116" presetID="10" presetClass="entr" presetSubtype="0" fill="hold" grpId="0" nodeType="clickEffect">
                                  <p:stCondLst>
                                    <p:cond delay="0"/>
                                  </p:stCondLst>
                                  <p:childTnLst>
                                    <p:set>
                                      <p:cBhvr>
                                        <p:cTn id="117" dur="1" fill="hold">
                                          <p:stCondLst>
                                            <p:cond delay="0"/>
                                          </p:stCondLst>
                                        </p:cTn>
                                        <p:tgtEl>
                                          <p:spTgt spid="50"/>
                                        </p:tgtEl>
                                        <p:attrNameLst>
                                          <p:attrName>style.visibility</p:attrName>
                                        </p:attrNameLst>
                                      </p:cBhvr>
                                      <p:to>
                                        <p:strVal val="visible"/>
                                      </p:to>
                                    </p:set>
                                    <p:animEffect transition="in" filter="fade">
                                      <p:cBhvr>
                                        <p:cTn id="118" dur="500"/>
                                        <p:tgtEl>
                                          <p:spTgt spid="50"/>
                                        </p:tgtEl>
                                      </p:cBhvr>
                                    </p:animEffect>
                                  </p:childTnLst>
                                </p:cTn>
                              </p:par>
                              <p:par>
                                <p:cTn id="119" presetID="1" presetClass="entr" presetSubtype="0" fill="hold" nodeType="withEffect">
                                  <p:stCondLst>
                                    <p:cond delay="0"/>
                                  </p:stCondLst>
                                  <p:childTnLst>
                                    <p:set>
                                      <p:cBhvr>
                                        <p:cTn id="120" dur="1" fill="hold">
                                          <p:stCondLst>
                                            <p:cond delay="0"/>
                                          </p:stCondLst>
                                        </p:cTn>
                                        <p:tgtEl>
                                          <p:spTgt spid="59"/>
                                        </p:tgtEl>
                                        <p:attrNameLst>
                                          <p:attrName>style.visibility</p:attrName>
                                        </p:attrNameLst>
                                      </p:cBhvr>
                                      <p:to>
                                        <p:strVal val="visible"/>
                                      </p:to>
                                    </p:set>
                                  </p:childTnLst>
                                </p:cTn>
                              </p:par>
                            </p:childTnLst>
                          </p:cTn>
                        </p:par>
                      </p:childTnLst>
                    </p:cTn>
                  </p:par>
                  <p:par>
                    <p:cTn id="121" fill="hold">
                      <p:stCondLst>
                        <p:cond delay="indefinite"/>
                      </p:stCondLst>
                      <p:childTnLst>
                        <p:par>
                          <p:cTn id="122" fill="hold">
                            <p:stCondLst>
                              <p:cond delay="0"/>
                            </p:stCondLst>
                            <p:childTnLst>
                              <p:par>
                                <p:cTn id="123" presetID="1" presetClass="exit" presetSubtype="0" fill="hold" grpId="0" nodeType="clickEffect">
                                  <p:stCondLst>
                                    <p:cond delay="0"/>
                                  </p:stCondLst>
                                  <p:childTnLst>
                                    <p:set>
                                      <p:cBhvr>
                                        <p:cTn id="124" dur="1" fill="hold">
                                          <p:stCondLst>
                                            <p:cond delay="0"/>
                                          </p:stCondLst>
                                        </p:cTn>
                                        <p:tgtEl>
                                          <p:spTgt spid="51"/>
                                        </p:tgtEl>
                                        <p:attrNameLst>
                                          <p:attrName>style.visibility</p:attrName>
                                        </p:attrNameLst>
                                      </p:cBhvr>
                                      <p:to>
                                        <p:strVal val="hidden"/>
                                      </p:to>
                                    </p:set>
                                  </p:childTnLst>
                                </p:cTn>
                              </p:par>
                            </p:childTnLst>
                          </p:cTn>
                        </p:par>
                      </p:childTnLst>
                    </p:cTn>
                  </p:par>
                  <p:par>
                    <p:cTn id="125" fill="hold">
                      <p:stCondLst>
                        <p:cond delay="indefinite"/>
                      </p:stCondLst>
                      <p:childTnLst>
                        <p:par>
                          <p:cTn id="126" fill="hold">
                            <p:stCondLst>
                              <p:cond delay="0"/>
                            </p:stCondLst>
                            <p:childTnLst>
                              <p:par>
                                <p:cTn id="127" presetID="1" presetClass="exit" presetSubtype="0" fill="hold" grpId="1" nodeType="clickEffect">
                                  <p:stCondLst>
                                    <p:cond delay="0"/>
                                  </p:stCondLst>
                                  <p:childTnLst>
                                    <p:set>
                                      <p:cBhvr>
                                        <p:cTn id="128" dur="1" fill="hold">
                                          <p:stCondLst>
                                            <p:cond delay="0"/>
                                          </p:stCondLst>
                                        </p:cTn>
                                        <p:tgtEl>
                                          <p:spTgt spid="50"/>
                                        </p:tgtEl>
                                        <p:attrNameLst>
                                          <p:attrName>style.visibility</p:attrName>
                                        </p:attrNameLst>
                                      </p:cBhvr>
                                      <p:to>
                                        <p:strVal val="hidden"/>
                                      </p:to>
                                    </p:set>
                                  </p:childTnLst>
                                </p:cTn>
                              </p:par>
                            </p:childTnLst>
                          </p:cTn>
                        </p:par>
                      </p:childTnLst>
                    </p:cTn>
                  </p:par>
                  <p:par>
                    <p:cTn id="129" fill="hold">
                      <p:stCondLst>
                        <p:cond delay="indefinite"/>
                      </p:stCondLst>
                      <p:childTnLst>
                        <p:par>
                          <p:cTn id="130" fill="hold">
                            <p:stCondLst>
                              <p:cond delay="0"/>
                            </p:stCondLst>
                            <p:childTnLst>
                              <p:par>
                                <p:cTn id="131" presetID="10" presetClass="entr" presetSubtype="0" fill="hold" grpId="0" nodeType="clickEffect">
                                  <p:stCondLst>
                                    <p:cond delay="0"/>
                                  </p:stCondLst>
                                  <p:childTnLst>
                                    <p:set>
                                      <p:cBhvr>
                                        <p:cTn id="132" dur="1" fill="hold">
                                          <p:stCondLst>
                                            <p:cond delay="0"/>
                                          </p:stCondLst>
                                        </p:cTn>
                                        <p:tgtEl>
                                          <p:spTgt spid="52"/>
                                        </p:tgtEl>
                                        <p:attrNameLst>
                                          <p:attrName>style.visibility</p:attrName>
                                        </p:attrNameLst>
                                      </p:cBhvr>
                                      <p:to>
                                        <p:strVal val="visible"/>
                                      </p:to>
                                    </p:set>
                                    <p:animEffect transition="in" filter="fade">
                                      <p:cBhvr>
                                        <p:cTn id="133" dur="500"/>
                                        <p:tgtEl>
                                          <p:spTgt spid="52"/>
                                        </p:tgtEl>
                                      </p:cBhvr>
                                    </p:animEffect>
                                  </p:childTnLst>
                                </p:cTn>
                              </p:par>
                            </p:childTnLst>
                          </p:cTn>
                        </p:par>
                      </p:childTnLst>
                    </p:cTn>
                  </p:par>
                  <p:par>
                    <p:cTn id="134" fill="hold">
                      <p:stCondLst>
                        <p:cond delay="indefinite"/>
                      </p:stCondLst>
                      <p:childTnLst>
                        <p:par>
                          <p:cTn id="135" fill="hold">
                            <p:stCondLst>
                              <p:cond delay="0"/>
                            </p:stCondLst>
                            <p:childTnLst>
                              <p:par>
                                <p:cTn id="136" presetID="1" presetClass="entr" presetSubtype="0" fill="hold" nodeType="clickEffect">
                                  <p:stCondLst>
                                    <p:cond delay="0"/>
                                  </p:stCondLst>
                                  <p:childTnLst>
                                    <p:set>
                                      <p:cBhvr>
                                        <p:cTn id="137" dur="1" fill="hold">
                                          <p:stCondLst>
                                            <p:cond delay="0"/>
                                          </p:stCondLst>
                                        </p:cTn>
                                        <p:tgtEl>
                                          <p:spTgt spid="58"/>
                                        </p:tgtEl>
                                        <p:attrNameLst>
                                          <p:attrName>style.visibility</p:attrName>
                                        </p:attrNameLst>
                                      </p:cBhvr>
                                      <p:to>
                                        <p:strVal val="visible"/>
                                      </p:to>
                                    </p:set>
                                  </p:childTnLst>
                                </p:cTn>
                              </p:par>
                              <p:par>
                                <p:cTn id="138" presetID="1" presetClass="entr" presetSubtype="0" fill="hold" nodeType="withEffect">
                                  <p:stCondLst>
                                    <p:cond delay="0"/>
                                  </p:stCondLst>
                                  <p:childTnLst>
                                    <p:set>
                                      <p:cBhvr>
                                        <p:cTn id="139" dur="1" fill="hold">
                                          <p:stCondLst>
                                            <p:cond delay="0"/>
                                          </p:stCondLst>
                                        </p:cTn>
                                        <p:tgtEl>
                                          <p:spTgt spid="67"/>
                                        </p:tgtEl>
                                        <p:attrNameLst>
                                          <p:attrName>style.visibility</p:attrName>
                                        </p:attrNameLst>
                                      </p:cBhvr>
                                      <p:to>
                                        <p:strVal val="visible"/>
                                      </p:to>
                                    </p:set>
                                  </p:childTnLst>
                                </p:cTn>
                              </p:par>
                            </p:childTnLst>
                          </p:cTn>
                        </p:par>
                      </p:childTnLst>
                    </p:cTn>
                  </p:par>
                  <p:par>
                    <p:cTn id="140" fill="hold">
                      <p:stCondLst>
                        <p:cond delay="indefinite"/>
                      </p:stCondLst>
                      <p:childTnLst>
                        <p:par>
                          <p:cTn id="141" fill="hold">
                            <p:stCondLst>
                              <p:cond delay="0"/>
                            </p:stCondLst>
                            <p:childTnLst>
                              <p:par>
                                <p:cTn id="142" presetID="1" presetClass="exit" presetSubtype="0" fill="hold" grpId="0" nodeType="clickEffect">
                                  <p:stCondLst>
                                    <p:cond delay="0"/>
                                  </p:stCondLst>
                                  <p:childTnLst>
                                    <p:set>
                                      <p:cBhvr>
                                        <p:cTn id="143" dur="1" fill="hold">
                                          <p:stCondLst>
                                            <p:cond delay="0"/>
                                          </p:stCondLst>
                                        </p:cTn>
                                        <p:tgtEl>
                                          <p:spTgt spid="53"/>
                                        </p:tgtEl>
                                        <p:attrNameLst>
                                          <p:attrName>style.visibility</p:attrName>
                                        </p:attrNameLst>
                                      </p:cBhvr>
                                      <p:to>
                                        <p:strVal val="hidden"/>
                                      </p:to>
                                    </p:set>
                                  </p:childTnLst>
                                </p:cTn>
                              </p:par>
                            </p:childTnLst>
                          </p:cTn>
                        </p:par>
                      </p:childTnLst>
                    </p:cTn>
                  </p:par>
                  <p:par>
                    <p:cTn id="144" fill="hold">
                      <p:stCondLst>
                        <p:cond delay="indefinite"/>
                      </p:stCondLst>
                      <p:childTnLst>
                        <p:par>
                          <p:cTn id="145" fill="hold">
                            <p:stCondLst>
                              <p:cond delay="0"/>
                            </p:stCondLst>
                            <p:childTnLst>
                              <p:par>
                                <p:cTn id="146" presetID="1" presetClass="exit" presetSubtype="0" fill="hold" grpId="1" nodeType="clickEffect">
                                  <p:stCondLst>
                                    <p:cond delay="0"/>
                                  </p:stCondLst>
                                  <p:childTnLst>
                                    <p:set>
                                      <p:cBhvr>
                                        <p:cTn id="147" dur="1" fill="hold">
                                          <p:stCondLst>
                                            <p:cond delay="0"/>
                                          </p:stCondLst>
                                        </p:cTn>
                                        <p:tgtEl>
                                          <p:spTgt spid="52"/>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2" grpId="0"/>
      <p:bldP spid="52" grpId="1"/>
      <p:bldP spid="53" grpId="0" animBg="1"/>
      <p:bldP spid="50" grpId="0"/>
      <p:bldP spid="50" grpId="1"/>
      <p:bldP spid="51" grpId="0" animBg="1"/>
      <p:bldP spid="48" grpId="0"/>
      <p:bldP spid="48" grpId="1"/>
      <p:bldP spid="49" grpId="0" animBg="1"/>
      <p:bldP spid="46" grpId="0"/>
      <p:bldP spid="46" grpId="1"/>
      <p:bldP spid="47" grpId="0" animBg="1"/>
      <p:bldP spid="28" grpId="0"/>
      <p:bldP spid="28" grpId="1"/>
      <p:bldP spid="29" grpId="0" animBg="1"/>
      <p:bldP spid="26" grpId="0"/>
      <p:bldP spid="26" grpId="1"/>
      <p:bldP spid="27" grpId="0" animBg="1"/>
      <p:bldP spid="24" grpId="0"/>
      <p:bldP spid="24" grpId="1"/>
      <p:bldP spid="25" grpId="0" animBg="1"/>
      <p:bldP spid="22" grpId="0"/>
      <p:bldP spid="22" grpId="1"/>
      <p:bldP spid="23" grpId="0" animBg="1"/>
      <p:bldP spid="36" grpId="0"/>
      <p:bldP spid="36" grpId="1"/>
      <p:bldP spid="5"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2" name="Title 41">
            <a:extLst>
              <a:ext uri="{FF2B5EF4-FFF2-40B4-BE49-F238E27FC236}">
                <a16:creationId xmlns:a16="http://schemas.microsoft.com/office/drawing/2014/main" id="{D1D1BA5D-F248-442F-93A1-A0963C0348BB}"/>
              </a:ext>
            </a:extLst>
          </p:cNvPr>
          <p:cNvSpPr>
            <a:spLocks noGrp="1"/>
          </p:cNvSpPr>
          <p:nvPr>
            <p:ph type="title"/>
          </p:nvPr>
        </p:nvSpPr>
        <p:spPr/>
        <p:txBody>
          <a:bodyPr/>
          <a:lstStyle/>
          <a:p>
            <a:r>
              <a:rPr lang="en-GB" dirty="0"/>
              <a:t>4NF-2 Division problems with remainders</a:t>
            </a:r>
            <a:br>
              <a:rPr lang="en-GB" kern="0" dirty="0"/>
            </a:br>
            <a:endParaRPr lang="en-GB" dirty="0"/>
          </a:p>
        </p:txBody>
      </p:sp>
      <p:graphicFrame>
        <p:nvGraphicFramePr>
          <p:cNvPr id="4" name="Table 3">
            <a:extLst>
              <a:ext uri="{FF2B5EF4-FFF2-40B4-BE49-F238E27FC236}">
                <a16:creationId xmlns:a16="http://schemas.microsoft.com/office/drawing/2014/main" id="{6D0B4277-300B-4239-BB06-3B371E393F60}"/>
              </a:ext>
            </a:extLst>
          </p:cNvPr>
          <p:cNvGraphicFramePr>
            <a:graphicFrameLocks noGrp="1"/>
          </p:cNvGraphicFramePr>
          <p:nvPr>
            <p:extLst>
              <p:ext uri="{D42A27DB-BD31-4B8C-83A1-F6EECF244321}">
                <p14:modId xmlns:p14="http://schemas.microsoft.com/office/powerpoint/2010/main" val="2158301082"/>
              </p:ext>
            </p:extLst>
          </p:nvPr>
        </p:nvGraphicFramePr>
        <p:xfrm>
          <a:off x="3791245" y="1109806"/>
          <a:ext cx="7776865" cy="2555691"/>
        </p:xfrm>
        <a:graphic>
          <a:graphicData uri="http://schemas.openxmlformats.org/drawingml/2006/table">
            <a:tbl>
              <a:tblPr firstRow="1" firstCol="1" bandRow="1">
                <a:tableStyleId>{5C22544A-7EE6-4342-B048-85BDC9FD1C3A}</a:tableStyleId>
              </a:tblPr>
              <a:tblGrid>
                <a:gridCol w="1555373">
                  <a:extLst>
                    <a:ext uri="{9D8B030D-6E8A-4147-A177-3AD203B41FA5}">
                      <a16:colId xmlns:a16="http://schemas.microsoft.com/office/drawing/2014/main" val="4115367786"/>
                    </a:ext>
                  </a:extLst>
                </a:gridCol>
                <a:gridCol w="1555373">
                  <a:extLst>
                    <a:ext uri="{9D8B030D-6E8A-4147-A177-3AD203B41FA5}">
                      <a16:colId xmlns:a16="http://schemas.microsoft.com/office/drawing/2014/main" val="2164422049"/>
                    </a:ext>
                  </a:extLst>
                </a:gridCol>
                <a:gridCol w="1555373">
                  <a:extLst>
                    <a:ext uri="{9D8B030D-6E8A-4147-A177-3AD203B41FA5}">
                      <a16:colId xmlns:a16="http://schemas.microsoft.com/office/drawing/2014/main" val="3728697953"/>
                    </a:ext>
                  </a:extLst>
                </a:gridCol>
                <a:gridCol w="1555373">
                  <a:extLst>
                    <a:ext uri="{9D8B030D-6E8A-4147-A177-3AD203B41FA5}">
                      <a16:colId xmlns:a16="http://schemas.microsoft.com/office/drawing/2014/main" val="944799881"/>
                    </a:ext>
                  </a:extLst>
                </a:gridCol>
                <a:gridCol w="1555373">
                  <a:extLst>
                    <a:ext uri="{9D8B030D-6E8A-4147-A177-3AD203B41FA5}">
                      <a16:colId xmlns:a16="http://schemas.microsoft.com/office/drawing/2014/main" val="1832046248"/>
                    </a:ext>
                  </a:extLst>
                </a:gridCol>
              </a:tblGrid>
              <a:tr h="661986">
                <a:tc>
                  <a:txBody>
                    <a:bodyPr/>
                    <a:lstStyle/>
                    <a:p>
                      <a:pPr algn="ctr">
                        <a:spcBef>
                          <a:spcPts val="400"/>
                        </a:spcBef>
                        <a:spcAft>
                          <a:spcPts val="400"/>
                        </a:spcAft>
                      </a:pPr>
                      <a:r>
                        <a:rPr lang="en-GB" sz="1400" dirty="0">
                          <a:solidFill>
                            <a:schemeClr val="tx1"/>
                          </a:solidFill>
                          <a:effectLst/>
                          <a:latin typeface="Myriad Pro" panose="020B0503030403020204" pitchFamily="34" charset="0"/>
                        </a:rPr>
                        <a:t>Total number of apples</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(dividend)</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in each tray</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(divisor)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a:solidFill>
                            <a:schemeClr val="tx1"/>
                          </a:solidFill>
                          <a:effectLst/>
                          <a:latin typeface="Myriad Pro" panose="020B0503030403020204" pitchFamily="34" charset="0"/>
                        </a:rPr>
                        <a:t>Number of trays</a:t>
                      </a:r>
                      <a:br>
                        <a:rPr lang="en-GB" sz="1400">
                          <a:solidFill>
                            <a:schemeClr val="tx1"/>
                          </a:solidFill>
                          <a:effectLst/>
                          <a:latin typeface="Myriad Pro" panose="020B0503030403020204" pitchFamily="34" charset="0"/>
                        </a:rPr>
                      </a:br>
                      <a:r>
                        <a:rPr lang="en-GB" sz="1400">
                          <a:solidFill>
                            <a:schemeClr val="tx1"/>
                          </a:solidFill>
                          <a:effectLst/>
                          <a:latin typeface="Myriad Pro" panose="020B0503030403020204" pitchFamily="34" charset="0"/>
                        </a:rPr>
                        <a:t>(quotient)</a:t>
                      </a:r>
                      <a:endParaRPr lang="en-GB" sz="14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Number of apples left over</a:t>
                      </a:r>
                      <a:br>
                        <a:rPr lang="en-GB" sz="1400" dirty="0">
                          <a:solidFill>
                            <a:schemeClr val="tx1"/>
                          </a:solidFill>
                          <a:effectLst/>
                          <a:latin typeface="Myriad Pro" panose="020B0503030403020204" pitchFamily="34" charset="0"/>
                        </a:rPr>
                      </a:br>
                      <a:r>
                        <a:rPr lang="en-GB" sz="1400" dirty="0">
                          <a:solidFill>
                            <a:schemeClr val="tx1"/>
                          </a:solidFill>
                          <a:effectLst/>
                          <a:latin typeface="Myriad Pro" panose="020B0503030403020204" pitchFamily="34" charset="0"/>
                        </a:rPr>
                        <a:t>(remainder)</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tc>
                  <a:txBody>
                    <a:bodyPr/>
                    <a:lstStyle/>
                    <a:p>
                      <a:pPr algn="ctr">
                        <a:spcBef>
                          <a:spcPts val="400"/>
                        </a:spcBef>
                        <a:spcAft>
                          <a:spcPts val="400"/>
                        </a:spcAft>
                      </a:pPr>
                      <a:r>
                        <a:rPr lang="en-GB" sz="1400" dirty="0">
                          <a:solidFill>
                            <a:schemeClr val="tx1"/>
                          </a:solidFill>
                          <a:effectLst/>
                          <a:latin typeface="Myriad Pro" panose="020B0503030403020204" pitchFamily="34" charset="0"/>
                        </a:rPr>
                        <a:t>Equation</a:t>
                      </a:r>
                      <a:endParaRPr lang="en-GB" sz="14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8E2E8"/>
                    </a:solidFill>
                  </a:tcPr>
                </a:tc>
                <a:extLst>
                  <a:ext uri="{0D108BD9-81ED-4DB2-BD59-A6C34878D82A}">
                    <a16:rowId xmlns:a16="http://schemas.microsoft.com/office/drawing/2014/main" val="328391683"/>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12</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1585738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13</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80650566"/>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14</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200473338"/>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15</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437132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16</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64842721"/>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17</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48293364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18</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632005977"/>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19</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853474050"/>
                  </a:ext>
                </a:extLst>
              </a:tr>
              <a:tr h="189139">
                <a:tc>
                  <a:txBody>
                    <a:bodyPr/>
                    <a:lstStyle/>
                    <a:p>
                      <a:pPr algn="ctr">
                        <a:spcBef>
                          <a:spcPts val="400"/>
                        </a:spcBef>
                        <a:spcAft>
                          <a:spcPts val="400"/>
                        </a:spcAft>
                      </a:pPr>
                      <a:r>
                        <a:rPr lang="en-GB" sz="1200" b="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rPr>
                        <a:t>20</a:t>
                      </a: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a:spcBef>
                          <a:spcPts val="400"/>
                        </a:spcBef>
                        <a:spcAft>
                          <a:spcPts val="400"/>
                        </a:spcAft>
                      </a:pPr>
                      <a:endParaRPr lang="en-GB" sz="1200" dirty="0">
                        <a:solidFill>
                          <a:schemeClr val="tx1"/>
                        </a:solidFill>
                        <a:effectLst/>
                        <a:latin typeface="Myriad Pro" panose="020B0503030403020204" pitchFamily="34" charset="0"/>
                        <a:ea typeface="Calibri" panose="020F0502020204030204" pitchFamily="34" charset="0"/>
                        <a:cs typeface="Times New Roman" panose="02020603050405020304" pitchFamily="18" charset="0"/>
                      </a:endParaRPr>
                    </a:p>
                  </a:txBody>
                  <a:tcPr marL="68580" marR="68580" marT="0" marB="0" anchor="b">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470972215"/>
                  </a:ext>
                </a:extLst>
              </a:tr>
            </a:tbl>
          </a:graphicData>
        </a:graphic>
      </p:graphicFrame>
      <p:sp>
        <p:nvSpPr>
          <p:cNvPr id="5" name="Rectangle 4">
            <a:extLst>
              <a:ext uri="{FF2B5EF4-FFF2-40B4-BE49-F238E27FC236}">
                <a16:creationId xmlns:a16="http://schemas.microsoft.com/office/drawing/2014/main" id="{1A8B1693-35AD-4EA6-A6D8-FBD49F36B323}"/>
              </a:ext>
            </a:extLst>
          </p:cNvPr>
          <p:cNvSpPr/>
          <p:nvPr/>
        </p:nvSpPr>
        <p:spPr>
          <a:xfrm>
            <a:off x="623889" y="1056588"/>
            <a:ext cx="2856319" cy="707886"/>
          </a:xfrm>
          <a:prstGeom prst="rect">
            <a:avLst/>
          </a:prstGeom>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0" u="none" strike="noStrike" kern="1200" cap="none" spc="0" normalizeH="0" baseline="0" noProof="0" dirty="0">
                <a:ln>
                  <a:noFill/>
                </a:ln>
                <a:solidFill>
                  <a:srgbClr val="585858"/>
                </a:solidFill>
                <a:effectLst/>
                <a:uLnTx/>
                <a:uFillTx/>
                <a:ea typeface="+mn-ea"/>
                <a:cs typeface="+mn-cs"/>
              </a:rPr>
              <a:t>Apples in trays of 4. How many trays?</a:t>
            </a:r>
          </a:p>
        </p:txBody>
      </p:sp>
      <p:pic>
        <p:nvPicPr>
          <p:cNvPr id="6" name="Picture 5">
            <a:extLst>
              <a:ext uri="{FF2B5EF4-FFF2-40B4-BE49-F238E27FC236}">
                <a16:creationId xmlns:a16="http://schemas.microsoft.com/office/drawing/2014/main" id="{438D2477-A39D-4AB0-B4CB-A8916A92A9F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23888" y="2294500"/>
            <a:ext cx="2856319" cy="971845"/>
          </a:xfrm>
          <a:prstGeom prst="rect">
            <a:avLst/>
          </a:prstGeom>
        </p:spPr>
      </p:pic>
      <p:grpSp>
        <p:nvGrpSpPr>
          <p:cNvPr id="43" name="Group 42">
            <a:extLst>
              <a:ext uri="{FF2B5EF4-FFF2-40B4-BE49-F238E27FC236}">
                <a16:creationId xmlns:a16="http://schemas.microsoft.com/office/drawing/2014/main" id="{7FFCFAD5-2573-47F3-A634-7219A218AB79}"/>
              </a:ext>
            </a:extLst>
          </p:cNvPr>
          <p:cNvGrpSpPr/>
          <p:nvPr/>
        </p:nvGrpSpPr>
        <p:grpSpPr>
          <a:xfrm>
            <a:off x="5954157" y="1930092"/>
            <a:ext cx="5760640" cy="1795476"/>
            <a:chOff x="5954157" y="2210898"/>
            <a:chExt cx="5760640" cy="1795476"/>
          </a:xfrm>
        </p:grpSpPr>
        <p:sp>
          <p:nvSpPr>
            <p:cNvPr id="14" name="Rectangle 13">
              <a:extLst>
                <a:ext uri="{FF2B5EF4-FFF2-40B4-BE49-F238E27FC236}">
                  <a16:creationId xmlns:a16="http://schemas.microsoft.com/office/drawing/2014/main" id="{D25D0925-0A0E-4556-8A10-BC7675FEE6A2}"/>
                </a:ext>
              </a:extLst>
            </p:cNvPr>
            <p:cNvSpPr/>
            <p:nvPr/>
          </p:nvSpPr>
          <p:spPr>
            <a:xfrm>
              <a:off x="5954157" y="2215699"/>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15" name="Rectangle 14">
              <a:extLst>
                <a:ext uri="{FF2B5EF4-FFF2-40B4-BE49-F238E27FC236}">
                  <a16:creationId xmlns:a16="http://schemas.microsoft.com/office/drawing/2014/main" id="{2209A403-3C61-434F-9BDF-AE7B41E2FAC4}"/>
                </a:ext>
              </a:extLst>
            </p:cNvPr>
            <p:cNvSpPr/>
            <p:nvPr/>
          </p:nvSpPr>
          <p:spPr>
            <a:xfrm>
              <a:off x="7548071" y="2210898"/>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16" name="Rectangle 15">
              <a:extLst>
                <a:ext uri="{FF2B5EF4-FFF2-40B4-BE49-F238E27FC236}">
                  <a16:creationId xmlns:a16="http://schemas.microsoft.com/office/drawing/2014/main" id="{429A93D1-C452-4FE9-A222-A27E7B68E10F}"/>
                </a:ext>
              </a:extLst>
            </p:cNvPr>
            <p:cNvSpPr/>
            <p:nvPr/>
          </p:nvSpPr>
          <p:spPr>
            <a:xfrm>
              <a:off x="9124977" y="2213032"/>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0</a:t>
              </a:r>
            </a:p>
          </p:txBody>
        </p:sp>
        <p:sp>
          <p:nvSpPr>
            <p:cNvPr id="17" name="Rectangle 16">
              <a:extLst>
                <a:ext uri="{FF2B5EF4-FFF2-40B4-BE49-F238E27FC236}">
                  <a16:creationId xmlns:a16="http://schemas.microsoft.com/office/drawing/2014/main" id="{7E34BA5E-030F-471A-A4A4-063692DFDBEE}"/>
                </a:ext>
              </a:extLst>
            </p:cNvPr>
            <p:cNvSpPr/>
            <p:nvPr/>
          </p:nvSpPr>
          <p:spPr>
            <a:xfrm>
              <a:off x="10389439" y="2213032"/>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12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3</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a:t>
              </a:r>
            </a:p>
          </p:txBody>
        </p:sp>
        <p:sp>
          <p:nvSpPr>
            <p:cNvPr id="18" name="Rectangle 17">
              <a:extLst>
                <a:ext uri="{FF2B5EF4-FFF2-40B4-BE49-F238E27FC236}">
                  <a16:creationId xmlns:a16="http://schemas.microsoft.com/office/drawing/2014/main" id="{DCD824E2-80EF-4ECC-81FF-39983928F01F}"/>
                </a:ext>
              </a:extLst>
            </p:cNvPr>
            <p:cNvSpPr/>
            <p:nvPr/>
          </p:nvSpPr>
          <p:spPr>
            <a:xfrm>
              <a:off x="5954157" y="2396260"/>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19" name="Rectangle 18">
              <a:extLst>
                <a:ext uri="{FF2B5EF4-FFF2-40B4-BE49-F238E27FC236}">
                  <a16:creationId xmlns:a16="http://schemas.microsoft.com/office/drawing/2014/main" id="{21CB37FA-139E-4C54-8CDE-0E181946D041}"/>
                </a:ext>
              </a:extLst>
            </p:cNvPr>
            <p:cNvSpPr/>
            <p:nvPr/>
          </p:nvSpPr>
          <p:spPr>
            <a:xfrm>
              <a:off x="7548071" y="2391459"/>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20" name="Rectangle 19">
              <a:extLst>
                <a:ext uri="{FF2B5EF4-FFF2-40B4-BE49-F238E27FC236}">
                  <a16:creationId xmlns:a16="http://schemas.microsoft.com/office/drawing/2014/main" id="{E7D9A6DE-DC1F-4718-93F3-7453C9530F29}"/>
                </a:ext>
              </a:extLst>
            </p:cNvPr>
            <p:cNvSpPr/>
            <p:nvPr/>
          </p:nvSpPr>
          <p:spPr>
            <a:xfrm>
              <a:off x="9124977" y="2393593"/>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a:t>
              </a:r>
            </a:p>
          </p:txBody>
        </p:sp>
        <p:sp>
          <p:nvSpPr>
            <p:cNvPr id="21" name="Rectangle 20">
              <a:extLst>
                <a:ext uri="{FF2B5EF4-FFF2-40B4-BE49-F238E27FC236}">
                  <a16:creationId xmlns:a16="http://schemas.microsoft.com/office/drawing/2014/main" id="{F4BB9C41-231C-4AC2-8054-C1218BB7EC17}"/>
                </a:ext>
              </a:extLst>
            </p:cNvPr>
            <p:cNvSpPr/>
            <p:nvPr/>
          </p:nvSpPr>
          <p:spPr>
            <a:xfrm>
              <a:off x="10389439" y="2393593"/>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13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3 r 1</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a:t>
              </a:r>
            </a:p>
          </p:txBody>
        </p:sp>
        <p:sp>
          <p:nvSpPr>
            <p:cNvPr id="22" name="Rectangle 21">
              <a:extLst>
                <a:ext uri="{FF2B5EF4-FFF2-40B4-BE49-F238E27FC236}">
                  <a16:creationId xmlns:a16="http://schemas.microsoft.com/office/drawing/2014/main" id="{88947C99-5C83-4DA5-A41C-A152EF375C66}"/>
                </a:ext>
              </a:extLst>
            </p:cNvPr>
            <p:cNvSpPr/>
            <p:nvPr/>
          </p:nvSpPr>
          <p:spPr>
            <a:xfrm>
              <a:off x="5954157" y="2588416"/>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23" name="Rectangle 22">
              <a:extLst>
                <a:ext uri="{FF2B5EF4-FFF2-40B4-BE49-F238E27FC236}">
                  <a16:creationId xmlns:a16="http://schemas.microsoft.com/office/drawing/2014/main" id="{751A08A7-A9A3-4895-88D7-39BB4C4E633B}"/>
                </a:ext>
              </a:extLst>
            </p:cNvPr>
            <p:cNvSpPr/>
            <p:nvPr/>
          </p:nvSpPr>
          <p:spPr>
            <a:xfrm>
              <a:off x="7548071" y="2583615"/>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24" name="Rectangle 23">
              <a:extLst>
                <a:ext uri="{FF2B5EF4-FFF2-40B4-BE49-F238E27FC236}">
                  <a16:creationId xmlns:a16="http://schemas.microsoft.com/office/drawing/2014/main" id="{8C0915FF-47B4-4139-BBE8-379D288D6ED0}"/>
                </a:ext>
              </a:extLst>
            </p:cNvPr>
            <p:cNvSpPr/>
            <p:nvPr/>
          </p:nvSpPr>
          <p:spPr>
            <a:xfrm>
              <a:off x="9124977" y="2585749"/>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a:t>
              </a:r>
            </a:p>
          </p:txBody>
        </p:sp>
        <p:sp>
          <p:nvSpPr>
            <p:cNvPr id="25" name="Rectangle 24">
              <a:extLst>
                <a:ext uri="{FF2B5EF4-FFF2-40B4-BE49-F238E27FC236}">
                  <a16:creationId xmlns:a16="http://schemas.microsoft.com/office/drawing/2014/main" id="{461D3F18-3F8D-45C0-869E-D6E794ACA765}"/>
                </a:ext>
              </a:extLst>
            </p:cNvPr>
            <p:cNvSpPr/>
            <p:nvPr/>
          </p:nvSpPr>
          <p:spPr>
            <a:xfrm>
              <a:off x="10389439" y="2585749"/>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14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3 r 2</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a:t>
              </a:r>
            </a:p>
          </p:txBody>
        </p:sp>
        <p:sp>
          <p:nvSpPr>
            <p:cNvPr id="27" name="Rectangle 26">
              <a:extLst>
                <a:ext uri="{FF2B5EF4-FFF2-40B4-BE49-F238E27FC236}">
                  <a16:creationId xmlns:a16="http://schemas.microsoft.com/office/drawing/2014/main" id="{2A112B9A-BD81-4AAE-B47D-5583F77C652C}"/>
                </a:ext>
              </a:extLst>
            </p:cNvPr>
            <p:cNvSpPr/>
            <p:nvPr/>
          </p:nvSpPr>
          <p:spPr>
            <a:xfrm>
              <a:off x="5954157" y="2780572"/>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28" name="Rectangle 27">
              <a:extLst>
                <a:ext uri="{FF2B5EF4-FFF2-40B4-BE49-F238E27FC236}">
                  <a16:creationId xmlns:a16="http://schemas.microsoft.com/office/drawing/2014/main" id="{27FAA3C6-BD06-41A6-B16D-7DF4A4D55ED5}"/>
                </a:ext>
              </a:extLst>
            </p:cNvPr>
            <p:cNvSpPr/>
            <p:nvPr/>
          </p:nvSpPr>
          <p:spPr>
            <a:xfrm>
              <a:off x="7548071" y="2775771"/>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29" name="Rectangle 28">
              <a:extLst>
                <a:ext uri="{FF2B5EF4-FFF2-40B4-BE49-F238E27FC236}">
                  <a16:creationId xmlns:a16="http://schemas.microsoft.com/office/drawing/2014/main" id="{735AFE71-1E1C-496F-9B7D-577F38A737AC}"/>
                </a:ext>
              </a:extLst>
            </p:cNvPr>
            <p:cNvSpPr/>
            <p:nvPr/>
          </p:nvSpPr>
          <p:spPr>
            <a:xfrm>
              <a:off x="9124977" y="2777905"/>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30" name="Rectangle 29">
              <a:extLst>
                <a:ext uri="{FF2B5EF4-FFF2-40B4-BE49-F238E27FC236}">
                  <a16:creationId xmlns:a16="http://schemas.microsoft.com/office/drawing/2014/main" id="{4761CCB4-90D1-4F0F-BE4B-EAF059EB9D21}"/>
                </a:ext>
              </a:extLst>
            </p:cNvPr>
            <p:cNvSpPr/>
            <p:nvPr/>
          </p:nvSpPr>
          <p:spPr>
            <a:xfrm>
              <a:off x="10389439" y="2777905"/>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15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3 r 3</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 </a:t>
              </a:r>
            </a:p>
          </p:txBody>
        </p:sp>
        <p:sp>
          <p:nvSpPr>
            <p:cNvPr id="31" name="Rectangle 30">
              <a:extLst>
                <a:ext uri="{FF2B5EF4-FFF2-40B4-BE49-F238E27FC236}">
                  <a16:creationId xmlns:a16="http://schemas.microsoft.com/office/drawing/2014/main" id="{58E115C4-0645-40B0-A118-8A4E5E18D8E1}"/>
                </a:ext>
              </a:extLst>
            </p:cNvPr>
            <p:cNvSpPr/>
            <p:nvPr/>
          </p:nvSpPr>
          <p:spPr>
            <a:xfrm>
              <a:off x="5954157" y="2972728"/>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32" name="Rectangle 31">
              <a:extLst>
                <a:ext uri="{FF2B5EF4-FFF2-40B4-BE49-F238E27FC236}">
                  <a16:creationId xmlns:a16="http://schemas.microsoft.com/office/drawing/2014/main" id="{2D496C81-CFD4-4F84-960C-FA9CD337FB25}"/>
                </a:ext>
              </a:extLst>
            </p:cNvPr>
            <p:cNvSpPr/>
            <p:nvPr/>
          </p:nvSpPr>
          <p:spPr>
            <a:xfrm>
              <a:off x="7548071" y="2967927"/>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33" name="Rectangle 32">
              <a:extLst>
                <a:ext uri="{FF2B5EF4-FFF2-40B4-BE49-F238E27FC236}">
                  <a16:creationId xmlns:a16="http://schemas.microsoft.com/office/drawing/2014/main" id="{E50F4B93-E8E2-4C75-902E-102425B809D9}"/>
                </a:ext>
              </a:extLst>
            </p:cNvPr>
            <p:cNvSpPr/>
            <p:nvPr/>
          </p:nvSpPr>
          <p:spPr>
            <a:xfrm>
              <a:off x="9124977" y="2970061"/>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0</a:t>
              </a:r>
            </a:p>
          </p:txBody>
        </p:sp>
        <p:sp>
          <p:nvSpPr>
            <p:cNvPr id="34" name="Rectangle 33">
              <a:extLst>
                <a:ext uri="{FF2B5EF4-FFF2-40B4-BE49-F238E27FC236}">
                  <a16:creationId xmlns:a16="http://schemas.microsoft.com/office/drawing/2014/main" id="{D3CCE1AB-C890-40D2-BBA1-BEF88942C1C9}"/>
                </a:ext>
              </a:extLst>
            </p:cNvPr>
            <p:cNvSpPr/>
            <p:nvPr/>
          </p:nvSpPr>
          <p:spPr>
            <a:xfrm>
              <a:off x="10389439" y="2970061"/>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16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4</a:t>
              </a:r>
              <a:endPar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37" name="Rectangle 36">
              <a:extLst>
                <a:ext uri="{FF2B5EF4-FFF2-40B4-BE49-F238E27FC236}">
                  <a16:creationId xmlns:a16="http://schemas.microsoft.com/office/drawing/2014/main" id="{9BFF4629-633A-4529-9D16-6E4AF4D67544}"/>
                </a:ext>
              </a:extLst>
            </p:cNvPr>
            <p:cNvSpPr/>
            <p:nvPr/>
          </p:nvSpPr>
          <p:spPr>
            <a:xfrm>
              <a:off x="5954157" y="3154945"/>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38" name="Rectangle 37">
              <a:extLst>
                <a:ext uri="{FF2B5EF4-FFF2-40B4-BE49-F238E27FC236}">
                  <a16:creationId xmlns:a16="http://schemas.microsoft.com/office/drawing/2014/main" id="{60AD8769-791B-4C90-AB2A-E3982889C361}"/>
                </a:ext>
              </a:extLst>
            </p:cNvPr>
            <p:cNvSpPr/>
            <p:nvPr/>
          </p:nvSpPr>
          <p:spPr>
            <a:xfrm>
              <a:off x="7548071" y="3150144"/>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39" name="Rectangle 38">
              <a:extLst>
                <a:ext uri="{FF2B5EF4-FFF2-40B4-BE49-F238E27FC236}">
                  <a16:creationId xmlns:a16="http://schemas.microsoft.com/office/drawing/2014/main" id="{9A018456-864E-420F-B53F-EABBBBF61987}"/>
                </a:ext>
              </a:extLst>
            </p:cNvPr>
            <p:cNvSpPr/>
            <p:nvPr/>
          </p:nvSpPr>
          <p:spPr>
            <a:xfrm>
              <a:off x="9124977" y="3152278"/>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a:t>
              </a:r>
            </a:p>
          </p:txBody>
        </p:sp>
        <p:sp>
          <p:nvSpPr>
            <p:cNvPr id="40" name="Rectangle 39">
              <a:extLst>
                <a:ext uri="{FF2B5EF4-FFF2-40B4-BE49-F238E27FC236}">
                  <a16:creationId xmlns:a16="http://schemas.microsoft.com/office/drawing/2014/main" id="{691CD353-F390-4849-BB71-AEB90F0BF0C7}"/>
                </a:ext>
              </a:extLst>
            </p:cNvPr>
            <p:cNvSpPr/>
            <p:nvPr/>
          </p:nvSpPr>
          <p:spPr>
            <a:xfrm>
              <a:off x="10389439" y="3152278"/>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17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4 r 1</a:t>
              </a:r>
              <a:endPar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44" name="Rectangle 43">
              <a:extLst>
                <a:ext uri="{FF2B5EF4-FFF2-40B4-BE49-F238E27FC236}">
                  <a16:creationId xmlns:a16="http://schemas.microsoft.com/office/drawing/2014/main" id="{355D18D0-6776-43F1-86DD-4D6645A58492}"/>
                </a:ext>
              </a:extLst>
            </p:cNvPr>
            <p:cNvSpPr/>
            <p:nvPr/>
          </p:nvSpPr>
          <p:spPr>
            <a:xfrm>
              <a:off x="5954157" y="3340760"/>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45" name="Rectangle 44">
              <a:extLst>
                <a:ext uri="{FF2B5EF4-FFF2-40B4-BE49-F238E27FC236}">
                  <a16:creationId xmlns:a16="http://schemas.microsoft.com/office/drawing/2014/main" id="{AFEF1976-6CC6-40A5-894F-9AE7C56F8206}"/>
                </a:ext>
              </a:extLst>
            </p:cNvPr>
            <p:cNvSpPr/>
            <p:nvPr/>
          </p:nvSpPr>
          <p:spPr>
            <a:xfrm>
              <a:off x="7548071" y="3335959"/>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46" name="Rectangle 45">
              <a:extLst>
                <a:ext uri="{FF2B5EF4-FFF2-40B4-BE49-F238E27FC236}">
                  <a16:creationId xmlns:a16="http://schemas.microsoft.com/office/drawing/2014/main" id="{6255FB6B-0A70-476C-AE8D-4EEB057863B4}"/>
                </a:ext>
              </a:extLst>
            </p:cNvPr>
            <p:cNvSpPr/>
            <p:nvPr/>
          </p:nvSpPr>
          <p:spPr>
            <a:xfrm>
              <a:off x="9124977" y="3338093"/>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a:t>
              </a:r>
            </a:p>
          </p:txBody>
        </p:sp>
        <p:sp>
          <p:nvSpPr>
            <p:cNvPr id="47" name="Rectangle 46">
              <a:extLst>
                <a:ext uri="{FF2B5EF4-FFF2-40B4-BE49-F238E27FC236}">
                  <a16:creationId xmlns:a16="http://schemas.microsoft.com/office/drawing/2014/main" id="{92A88B78-3AEB-4742-83D3-01C667CB0B00}"/>
                </a:ext>
              </a:extLst>
            </p:cNvPr>
            <p:cNvSpPr/>
            <p:nvPr/>
          </p:nvSpPr>
          <p:spPr>
            <a:xfrm>
              <a:off x="10389439" y="3338093"/>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18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4 r 2</a:t>
              </a:r>
              <a:endPar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49" name="Rectangle 48">
              <a:extLst>
                <a:ext uri="{FF2B5EF4-FFF2-40B4-BE49-F238E27FC236}">
                  <a16:creationId xmlns:a16="http://schemas.microsoft.com/office/drawing/2014/main" id="{105D0856-030F-49BD-8B02-5A6A8AF81629}"/>
                </a:ext>
              </a:extLst>
            </p:cNvPr>
            <p:cNvSpPr/>
            <p:nvPr/>
          </p:nvSpPr>
          <p:spPr>
            <a:xfrm>
              <a:off x="5954157" y="3528209"/>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50" name="Rectangle 49">
              <a:extLst>
                <a:ext uri="{FF2B5EF4-FFF2-40B4-BE49-F238E27FC236}">
                  <a16:creationId xmlns:a16="http://schemas.microsoft.com/office/drawing/2014/main" id="{CF0D4D69-A91B-4E73-A131-832F8169DBB7}"/>
                </a:ext>
              </a:extLst>
            </p:cNvPr>
            <p:cNvSpPr/>
            <p:nvPr/>
          </p:nvSpPr>
          <p:spPr>
            <a:xfrm>
              <a:off x="7548071" y="3523408"/>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51" name="Rectangle 50">
              <a:extLst>
                <a:ext uri="{FF2B5EF4-FFF2-40B4-BE49-F238E27FC236}">
                  <a16:creationId xmlns:a16="http://schemas.microsoft.com/office/drawing/2014/main" id="{468CC2C2-9A80-4F61-98EE-13195983192C}"/>
                </a:ext>
              </a:extLst>
            </p:cNvPr>
            <p:cNvSpPr/>
            <p:nvPr/>
          </p:nvSpPr>
          <p:spPr>
            <a:xfrm>
              <a:off x="9124977" y="3525542"/>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a:t>
              </a:r>
            </a:p>
          </p:txBody>
        </p:sp>
        <p:sp>
          <p:nvSpPr>
            <p:cNvPr id="52" name="Rectangle 51">
              <a:extLst>
                <a:ext uri="{FF2B5EF4-FFF2-40B4-BE49-F238E27FC236}">
                  <a16:creationId xmlns:a16="http://schemas.microsoft.com/office/drawing/2014/main" id="{B3334DEB-1B18-4488-83F7-8BED6EBF0B30}"/>
                </a:ext>
              </a:extLst>
            </p:cNvPr>
            <p:cNvSpPr/>
            <p:nvPr/>
          </p:nvSpPr>
          <p:spPr>
            <a:xfrm>
              <a:off x="10389439" y="3525542"/>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19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4 r 3</a:t>
              </a:r>
              <a:endPar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54" name="Rectangle 53">
              <a:extLst>
                <a:ext uri="{FF2B5EF4-FFF2-40B4-BE49-F238E27FC236}">
                  <a16:creationId xmlns:a16="http://schemas.microsoft.com/office/drawing/2014/main" id="{A15F753C-6CE6-4391-B13C-70D7053340A1}"/>
                </a:ext>
              </a:extLst>
            </p:cNvPr>
            <p:cNvSpPr/>
            <p:nvPr/>
          </p:nvSpPr>
          <p:spPr>
            <a:xfrm>
              <a:off x="5954157" y="3729375"/>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4</a:t>
              </a:r>
            </a:p>
          </p:txBody>
        </p:sp>
        <p:sp>
          <p:nvSpPr>
            <p:cNvPr id="55" name="Rectangle 54">
              <a:extLst>
                <a:ext uri="{FF2B5EF4-FFF2-40B4-BE49-F238E27FC236}">
                  <a16:creationId xmlns:a16="http://schemas.microsoft.com/office/drawing/2014/main" id="{B4FD9373-3539-4251-A02A-458B1A6FA413}"/>
                </a:ext>
              </a:extLst>
            </p:cNvPr>
            <p:cNvSpPr/>
            <p:nvPr/>
          </p:nvSpPr>
          <p:spPr>
            <a:xfrm>
              <a:off x="7548071" y="3724574"/>
              <a:ext cx="263214"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5</a:t>
              </a:r>
            </a:p>
          </p:txBody>
        </p:sp>
        <p:sp>
          <p:nvSpPr>
            <p:cNvPr id="56" name="Rectangle 55">
              <a:extLst>
                <a:ext uri="{FF2B5EF4-FFF2-40B4-BE49-F238E27FC236}">
                  <a16:creationId xmlns:a16="http://schemas.microsoft.com/office/drawing/2014/main" id="{9943AF62-3234-493B-991A-0470020800A8}"/>
                </a:ext>
              </a:extLst>
            </p:cNvPr>
            <p:cNvSpPr/>
            <p:nvPr/>
          </p:nvSpPr>
          <p:spPr>
            <a:xfrm>
              <a:off x="9124977" y="3726708"/>
              <a:ext cx="269626" cy="276999"/>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1"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0</a:t>
              </a:r>
            </a:p>
          </p:txBody>
        </p:sp>
        <p:sp>
          <p:nvSpPr>
            <p:cNvPr id="57" name="Rectangle 56">
              <a:extLst>
                <a:ext uri="{FF2B5EF4-FFF2-40B4-BE49-F238E27FC236}">
                  <a16:creationId xmlns:a16="http://schemas.microsoft.com/office/drawing/2014/main" id="{F9D17BE1-0A90-445F-8D94-119C9B06EFAD}"/>
                </a:ext>
              </a:extLst>
            </p:cNvPr>
            <p:cNvSpPr/>
            <p:nvPr/>
          </p:nvSpPr>
          <p:spPr>
            <a:xfrm>
              <a:off x="10389439" y="3726708"/>
              <a:ext cx="1325358" cy="276999"/>
            </a:xfrm>
            <a:prstGeom prst="rect">
              <a:avLst/>
            </a:prstGeom>
          </p:spPr>
          <p:txBody>
            <a:bodyPr wrap="squar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20 </a:t>
              </a:r>
              <a:r>
                <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 = 5</a:t>
              </a:r>
              <a:endParaRPr kumimoji="0" lang="en-GB" sz="12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grpSp>
      <p:sp>
        <p:nvSpPr>
          <p:cNvPr id="62" name="Content Placeholder 2">
            <a:extLst>
              <a:ext uri="{FF2B5EF4-FFF2-40B4-BE49-F238E27FC236}">
                <a16:creationId xmlns:a16="http://schemas.microsoft.com/office/drawing/2014/main" id="{180826EF-C454-4580-B357-B279C79730EC}"/>
              </a:ext>
            </a:extLst>
          </p:cNvPr>
          <p:cNvSpPr txBox="1">
            <a:spLocks/>
          </p:cNvSpPr>
          <p:nvPr/>
        </p:nvSpPr>
        <p:spPr>
          <a:xfrm>
            <a:off x="623889" y="3659591"/>
            <a:ext cx="9205911" cy="13303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Use your counters for each dividend, in order, to represent groups of 4. Which of the total number of apples (dividends) are in the 4 times table? Is there a remainder when we divide these by 4? Which dividends have remainders? Can you see a pattern in the table when you look at the remainders?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When we are dividing by 4 can we have a remainder of 5? Why not?</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48" name="TextBox 19">
            <a:extLst>
              <a:ext uri="{FF2B5EF4-FFF2-40B4-BE49-F238E27FC236}">
                <a16:creationId xmlns:a16="http://schemas.microsoft.com/office/drawing/2014/main" id="{50DB10FC-1FA7-42A2-8BF7-25A974DFC6D0}"/>
              </a:ext>
            </a:extLst>
          </p:cNvPr>
          <p:cNvSpPr txBox="1"/>
          <p:nvPr/>
        </p:nvSpPr>
        <p:spPr>
          <a:xfrm>
            <a:off x="594008" y="5777903"/>
            <a:ext cx="10101367" cy="769441"/>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the dividend </a:t>
            </a:r>
            <a:r>
              <a:rPr kumimoji="0" lang="en-GB" sz="2000" b="0" strike="noStrike" kern="1200" cap="none" spc="0" normalizeH="0" baseline="0" noProof="0" dirty="0">
                <a:ln>
                  <a:noFill/>
                </a:ln>
                <a:solidFill>
                  <a:srgbClr val="585858"/>
                </a:solidFill>
                <a:effectLst/>
                <a:uLnTx/>
                <a:uFillTx/>
                <a:latin typeface="Arial" panose="020B0604020202020204" pitchFamily="34" charset="0"/>
                <a:ea typeface="+mn-ea"/>
                <a:cs typeface="+mn-cs"/>
              </a:rPr>
              <a:t>is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 multiple of the divisor, there is </a:t>
            </a:r>
            <a:r>
              <a:rPr kumimoji="0" lang="en-GB" sz="2000" b="0" strike="noStrike" kern="1200" cap="none" spc="0" normalizeH="0" baseline="0" noProof="0" dirty="0">
                <a:ln>
                  <a:noFill/>
                </a:ln>
                <a:solidFill>
                  <a:srgbClr val="585858"/>
                </a:solidFill>
                <a:effectLst/>
                <a:uLnTx/>
                <a:uFillTx/>
                <a:latin typeface="Arial" panose="020B0604020202020204" pitchFamily="34" charset="0"/>
                <a:ea typeface="+mn-ea"/>
                <a:cs typeface="+mn-cs"/>
              </a:rPr>
              <a:t>no</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remainder.</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If the dividend is </a:t>
            </a:r>
            <a:r>
              <a:rPr kumimoji="0" lang="en-GB" sz="2000" b="0" strike="noStrike" kern="1200" cap="none" spc="0" normalizeH="0" baseline="0" noProof="0" dirty="0">
                <a:ln>
                  <a:noFill/>
                </a:ln>
                <a:solidFill>
                  <a:srgbClr val="585858"/>
                </a:solidFill>
                <a:effectLst/>
                <a:uLnTx/>
                <a:uFillTx/>
                <a:latin typeface="Arial" panose="020B0604020202020204" pitchFamily="34" charset="0"/>
                <a:ea typeface="+mn-ea"/>
                <a:cs typeface="+mn-cs"/>
              </a:rPr>
              <a:t>not</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 multiple of the divisor, there </a:t>
            </a:r>
            <a:r>
              <a:rPr kumimoji="0" lang="en-GB" sz="2000" b="0" strike="noStrike" kern="1200" cap="none" spc="0" normalizeH="0" baseline="0" noProof="0" dirty="0">
                <a:ln>
                  <a:noFill/>
                </a:ln>
                <a:solidFill>
                  <a:srgbClr val="585858"/>
                </a:solidFill>
                <a:effectLst/>
                <a:uLnTx/>
                <a:uFillTx/>
                <a:latin typeface="Arial" panose="020B0604020202020204" pitchFamily="34" charset="0"/>
                <a:ea typeface="+mn-ea"/>
                <a:cs typeface="+mn-cs"/>
              </a:rPr>
              <a:t>is</a:t>
            </a: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 a remainder.</a:t>
            </a:r>
          </a:p>
        </p:txBody>
      </p:sp>
    </p:spTree>
    <p:extLst>
      <p:ext uri="{BB962C8B-B14F-4D97-AF65-F5344CB8AC3E}">
        <p14:creationId xmlns:p14="http://schemas.microsoft.com/office/powerpoint/2010/main" val="1477591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AFEEE8-CF6A-4CE5-84FF-9EE859B73F05}"/>
              </a:ext>
            </a:extLst>
          </p:cNvPr>
          <p:cNvSpPr>
            <a:spLocks noGrp="1"/>
          </p:cNvSpPr>
          <p:nvPr>
            <p:ph type="title"/>
          </p:nvPr>
        </p:nvSpPr>
        <p:spPr/>
        <p:txBody>
          <a:bodyPr/>
          <a:lstStyle/>
          <a:p>
            <a:pPr>
              <a:buClrTx/>
              <a:buFontTx/>
              <a:buNone/>
            </a:pPr>
            <a:r>
              <a:rPr lang="en-GB" dirty="0"/>
              <a:t>4NF-2 Division problems with remainders</a:t>
            </a:r>
            <a:endParaRPr lang="en-GB" kern="0" dirty="0"/>
          </a:p>
        </p:txBody>
      </p:sp>
      <p:sp>
        <p:nvSpPr>
          <p:cNvPr id="49" name="Rectangle: Rounded Corners 48">
            <a:extLst>
              <a:ext uri="{FF2B5EF4-FFF2-40B4-BE49-F238E27FC236}">
                <a16:creationId xmlns:a16="http://schemas.microsoft.com/office/drawing/2014/main" id="{617AD67D-7DB3-467A-A92C-402047418077}"/>
              </a:ext>
            </a:extLst>
          </p:cNvPr>
          <p:cNvSpPr/>
          <p:nvPr/>
        </p:nvSpPr>
        <p:spPr>
          <a:xfrm>
            <a:off x="2583462" y="3100251"/>
            <a:ext cx="1907319" cy="919275"/>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6" name="Rectangle: Rounded Corners 25">
            <a:extLst>
              <a:ext uri="{FF2B5EF4-FFF2-40B4-BE49-F238E27FC236}">
                <a16:creationId xmlns:a16="http://schemas.microsoft.com/office/drawing/2014/main" id="{8EEF21D8-6DAF-4FD7-A6C8-4B0526B6A953}"/>
              </a:ext>
            </a:extLst>
          </p:cNvPr>
          <p:cNvSpPr/>
          <p:nvPr/>
        </p:nvSpPr>
        <p:spPr>
          <a:xfrm>
            <a:off x="623888" y="3100251"/>
            <a:ext cx="1907320" cy="919275"/>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Char char="●"/>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50" name="Group 49">
            <a:extLst>
              <a:ext uri="{FF2B5EF4-FFF2-40B4-BE49-F238E27FC236}">
                <a16:creationId xmlns:a16="http://schemas.microsoft.com/office/drawing/2014/main" id="{D527462D-93B7-4B01-A048-89B07FAB9428}"/>
              </a:ext>
            </a:extLst>
          </p:cNvPr>
          <p:cNvGrpSpPr/>
          <p:nvPr/>
        </p:nvGrpSpPr>
        <p:grpSpPr>
          <a:xfrm>
            <a:off x="698100" y="3204658"/>
            <a:ext cx="5145352" cy="732432"/>
            <a:chOff x="647700" y="2621160"/>
            <a:chExt cx="7057013" cy="1004554"/>
          </a:xfrm>
        </p:grpSpPr>
        <p:pic>
          <p:nvPicPr>
            <p:cNvPr id="29" name="Picture 28" descr="A picture containing mirror&#10;&#10;Description automatically generated">
              <a:extLst>
                <a:ext uri="{FF2B5EF4-FFF2-40B4-BE49-F238E27FC236}">
                  <a16:creationId xmlns:a16="http://schemas.microsoft.com/office/drawing/2014/main" id="{61529085-4CBC-4D06-BFDB-649916A2B5F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2621160"/>
              <a:ext cx="396000" cy="393429"/>
            </a:xfrm>
            <a:prstGeom prst="rect">
              <a:avLst/>
            </a:prstGeom>
          </p:spPr>
        </p:pic>
        <p:pic>
          <p:nvPicPr>
            <p:cNvPr id="30" name="Picture 29" descr="A picture containing mirror&#10;&#10;Description automatically generated">
              <a:extLst>
                <a:ext uri="{FF2B5EF4-FFF2-40B4-BE49-F238E27FC236}">
                  <a16:creationId xmlns:a16="http://schemas.microsoft.com/office/drawing/2014/main" id="{C57E938D-C1F9-4377-ADAD-4CCBA7F633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2621160"/>
              <a:ext cx="396000" cy="393429"/>
            </a:xfrm>
            <a:prstGeom prst="rect">
              <a:avLst/>
            </a:prstGeom>
          </p:spPr>
        </p:pic>
        <p:pic>
          <p:nvPicPr>
            <p:cNvPr id="31" name="Picture 30" descr="A picture containing mirror&#10;&#10;Description automatically generated">
              <a:extLst>
                <a:ext uri="{FF2B5EF4-FFF2-40B4-BE49-F238E27FC236}">
                  <a16:creationId xmlns:a16="http://schemas.microsoft.com/office/drawing/2014/main" id="{3F29E821-4394-466E-B393-E0BC189199C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2621160"/>
              <a:ext cx="396000" cy="393429"/>
            </a:xfrm>
            <a:prstGeom prst="rect">
              <a:avLst/>
            </a:prstGeom>
          </p:spPr>
        </p:pic>
        <p:pic>
          <p:nvPicPr>
            <p:cNvPr id="32" name="Picture 31" descr="A picture containing mirror&#10;&#10;Description automatically generated">
              <a:extLst>
                <a:ext uri="{FF2B5EF4-FFF2-40B4-BE49-F238E27FC236}">
                  <a16:creationId xmlns:a16="http://schemas.microsoft.com/office/drawing/2014/main" id="{99A88FFA-CAF2-4B72-B2C3-7429335094E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2621160"/>
              <a:ext cx="396000" cy="393429"/>
            </a:xfrm>
            <a:prstGeom prst="rect">
              <a:avLst/>
            </a:prstGeom>
          </p:spPr>
        </p:pic>
        <p:pic>
          <p:nvPicPr>
            <p:cNvPr id="33" name="Picture 32" descr="A picture containing mirror&#10;&#10;Description automatically generated">
              <a:extLst>
                <a:ext uri="{FF2B5EF4-FFF2-40B4-BE49-F238E27FC236}">
                  <a16:creationId xmlns:a16="http://schemas.microsoft.com/office/drawing/2014/main" id="{F06B2099-9813-4DF9-8CE9-66BFCFAC673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2621160"/>
              <a:ext cx="396000" cy="393429"/>
            </a:xfrm>
            <a:prstGeom prst="rect">
              <a:avLst/>
            </a:prstGeom>
          </p:spPr>
        </p:pic>
        <p:pic>
          <p:nvPicPr>
            <p:cNvPr id="34" name="Picture 33" descr="A picture containing mirror&#10;&#10;Description automatically generated">
              <a:extLst>
                <a:ext uri="{FF2B5EF4-FFF2-40B4-BE49-F238E27FC236}">
                  <a16:creationId xmlns:a16="http://schemas.microsoft.com/office/drawing/2014/main" id="{46772C68-5E89-4E91-A340-1C53A5C5778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2621160"/>
              <a:ext cx="396000" cy="393429"/>
            </a:xfrm>
            <a:prstGeom prst="rect">
              <a:avLst/>
            </a:prstGeom>
          </p:spPr>
        </p:pic>
        <p:pic>
          <p:nvPicPr>
            <p:cNvPr id="35" name="Picture 34" descr="A picture containing mirror&#10;&#10;Description automatically generated">
              <a:extLst>
                <a:ext uri="{FF2B5EF4-FFF2-40B4-BE49-F238E27FC236}">
                  <a16:creationId xmlns:a16="http://schemas.microsoft.com/office/drawing/2014/main" id="{4EFFDB96-4159-4C71-945F-F34D8FB759F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2621160"/>
              <a:ext cx="396000" cy="393429"/>
            </a:xfrm>
            <a:prstGeom prst="rect">
              <a:avLst/>
            </a:prstGeom>
          </p:spPr>
        </p:pic>
        <p:pic>
          <p:nvPicPr>
            <p:cNvPr id="36" name="Picture 35" descr="A picture containing mirror&#10;&#10;Description automatically generated">
              <a:extLst>
                <a:ext uri="{FF2B5EF4-FFF2-40B4-BE49-F238E27FC236}">
                  <a16:creationId xmlns:a16="http://schemas.microsoft.com/office/drawing/2014/main" id="{C4290B64-AB00-4620-8F6D-4E552D65F3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2621160"/>
              <a:ext cx="396000" cy="393429"/>
            </a:xfrm>
            <a:prstGeom prst="rect">
              <a:avLst/>
            </a:prstGeom>
          </p:spPr>
        </p:pic>
        <p:pic>
          <p:nvPicPr>
            <p:cNvPr id="37" name="Picture 36" descr="A picture containing mirror&#10;&#10;Description automatically generated">
              <a:extLst>
                <a:ext uri="{FF2B5EF4-FFF2-40B4-BE49-F238E27FC236}">
                  <a16:creationId xmlns:a16="http://schemas.microsoft.com/office/drawing/2014/main" id="{55079F69-3FFE-475C-B3CE-B06381DDBE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2621160"/>
              <a:ext cx="396000" cy="393429"/>
            </a:xfrm>
            <a:prstGeom prst="rect">
              <a:avLst/>
            </a:prstGeom>
          </p:spPr>
        </p:pic>
        <p:pic>
          <p:nvPicPr>
            <p:cNvPr id="38" name="Picture 37" descr="A picture containing mirror&#10;&#10;Description automatically generated">
              <a:extLst>
                <a:ext uri="{FF2B5EF4-FFF2-40B4-BE49-F238E27FC236}">
                  <a16:creationId xmlns:a16="http://schemas.microsoft.com/office/drawing/2014/main" id="{4EA9C6BE-338C-4160-8302-F66EC6E950B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609" y="2621160"/>
              <a:ext cx="396000" cy="393429"/>
            </a:xfrm>
            <a:prstGeom prst="rect">
              <a:avLst/>
            </a:prstGeom>
          </p:spPr>
        </p:pic>
        <p:pic>
          <p:nvPicPr>
            <p:cNvPr id="39" name="Picture 38" descr="A picture containing mirror&#10;&#10;Description automatically generated">
              <a:extLst>
                <a:ext uri="{FF2B5EF4-FFF2-40B4-BE49-F238E27FC236}">
                  <a16:creationId xmlns:a16="http://schemas.microsoft.com/office/drawing/2014/main" id="{B8D70E9E-6C93-4685-91E1-542F50A9759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713" y="2621160"/>
              <a:ext cx="396000" cy="393429"/>
            </a:xfrm>
            <a:prstGeom prst="rect">
              <a:avLst/>
            </a:prstGeom>
          </p:spPr>
        </p:pic>
        <p:pic>
          <p:nvPicPr>
            <p:cNvPr id="40" name="Picture 39" descr="A picture containing mirror&#10;&#10;Description automatically generated">
              <a:extLst>
                <a:ext uri="{FF2B5EF4-FFF2-40B4-BE49-F238E27FC236}">
                  <a16:creationId xmlns:a16="http://schemas.microsoft.com/office/drawing/2014/main" id="{C2C6D235-4E56-40DD-9BFF-895B82DB2FD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3232285"/>
              <a:ext cx="396000" cy="393429"/>
            </a:xfrm>
            <a:prstGeom prst="rect">
              <a:avLst/>
            </a:prstGeom>
          </p:spPr>
        </p:pic>
        <p:pic>
          <p:nvPicPr>
            <p:cNvPr id="41" name="Picture 40" descr="A picture containing mirror&#10;&#10;Description automatically generated">
              <a:extLst>
                <a:ext uri="{FF2B5EF4-FFF2-40B4-BE49-F238E27FC236}">
                  <a16:creationId xmlns:a16="http://schemas.microsoft.com/office/drawing/2014/main" id="{9FFD1D3F-C87D-42BB-83C5-2BCB08DD01C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3232285"/>
              <a:ext cx="396000" cy="393429"/>
            </a:xfrm>
            <a:prstGeom prst="rect">
              <a:avLst/>
            </a:prstGeom>
          </p:spPr>
        </p:pic>
        <p:pic>
          <p:nvPicPr>
            <p:cNvPr id="42" name="Picture 41" descr="A picture containing mirror&#10;&#10;Description automatically generated">
              <a:extLst>
                <a:ext uri="{FF2B5EF4-FFF2-40B4-BE49-F238E27FC236}">
                  <a16:creationId xmlns:a16="http://schemas.microsoft.com/office/drawing/2014/main" id="{6F9E5A4E-6A32-4395-8793-5181A31517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3232285"/>
              <a:ext cx="396000" cy="393429"/>
            </a:xfrm>
            <a:prstGeom prst="rect">
              <a:avLst/>
            </a:prstGeom>
          </p:spPr>
        </p:pic>
        <p:pic>
          <p:nvPicPr>
            <p:cNvPr id="43" name="Picture 42" descr="A picture containing mirror&#10;&#10;Description automatically generated">
              <a:extLst>
                <a:ext uri="{FF2B5EF4-FFF2-40B4-BE49-F238E27FC236}">
                  <a16:creationId xmlns:a16="http://schemas.microsoft.com/office/drawing/2014/main" id="{DD410C59-2855-4A58-9512-0B1EC98906E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3232285"/>
              <a:ext cx="396000" cy="393429"/>
            </a:xfrm>
            <a:prstGeom prst="rect">
              <a:avLst/>
            </a:prstGeom>
          </p:spPr>
        </p:pic>
        <p:pic>
          <p:nvPicPr>
            <p:cNvPr id="44" name="Picture 43" descr="A picture containing mirror&#10;&#10;Description automatically generated">
              <a:extLst>
                <a:ext uri="{FF2B5EF4-FFF2-40B4-BE49-F238E27FC236}">
                  <a16:creationId xmlns:a16="http://schemas.microsoft.com/office/drawing/2014/main" id="{1EA73A32-9905-4D34-A1F0-5450D6626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3232285"/>
              <a:ext cx="396000" cy="393429"/>
            </a:xfrm>
            <a:prstGeom prst="rect">
              <a:avLst/>
            </a:prstGeom>
          </p:spPr>
        </p:pic>
        <p:pic>
          <p:nvPicPr>
            <p:cNvPr id="45" name="Picture 44" descr="A picture containing mirror&#10;&#10;Description automatically generated">
              <a:extLst>
                <a:ext uri="{FF2B5EF4-FFF2-40B4-BE49-F238E27FC236}">
                  <a16:creationId xmlns:a16="http://schemas.microsoft.com/office/drawing/2014/main" id="{9FA720ED-6C1C-430F-82D7-5501EA3000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3232285"/>
              <a:ext cx="396000" cy="393429"/>
            </a:xfrm>
            <a:prstGeom prst="rect">
              <a:avLst/>
            </a:prstGeom>
          </p:spPr>
        </p:pic>
        <p:pic>
          <p:nvPicPr>
            <p:cNvPr id="46" name="Picture 45" descr="A picture containing mirror&#10;&#10;Description automatically generated">
              <a:extLst>
                <a:ext uri="{FF2B5EF4-FFF2-40B4-BE49-F238E27FC236}">
                  <a16:creationId xmlns:a16="http://schemas.microsoft.com/office/drawing/2014/main" id="{74203B71-CE2E-4DFA-9D6F-011965C3DF0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3232285"/>
              <a:ext cx="396000" cy="393429"/>
            </a:xfrm>
            <a:prstGeom prst="rect">
              <a:avLst/>
            </a:prstGeom>
          </p:spPr>
        </p:pic>
        <p:pic>
          <p:nvPicPr>
            <p:cNvPr id="47" name="Picture 46" descr="A picture containing mirror&#10;&#10;Description automatically generated">
              <a:extLst>
                <a:ext uri="{FF2B5EF4-FFF2-40B4-BE49-F238E27FC236}">
                  <a16:creationId xmlns:a16="http://schemas.microsoft.com/office/drawing/2014/main" id="{4249EB24-2CB7-40BE-A9E9-FA44B68EB5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3232285"/>
              <a:ext cx="396000" cy="393429"/>
            </a:xfrm>
            <a:prstGeom prst="rect">
              <a:avLst/>
            </a:prstGeom>
          </p:spPr>
        </p:pic>
        <p:pic>
          <p:nvPicPr>
            <p:cNvPr id="48" name="Picture 47" descr="A picture containing mirror&#10;&#10;Description automatically generated">
              <a:extLst>
                <a:ext uri="{FF2B5EF4-FFF2-40B4-BE49-F238E27FC236}">
                  <a16:creationId xmlns:a16="http://schemas.microsoft.com/office/drawing/2014/main" id="{3BA0BF1E-5A4E-4CDE-B945-AE379C821ED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3232285"/>
              <a:ext cx="396000" cy="393429"/>
            </a:xfrm>
            <a:prstGeom prst="rect">
              <a:avLst/>
            </a:prstGeom>
          </p:spPr>
        </p:pic>
        <p:pic>
          <p:nvPicPr>
            <p:cNvPr id="52" name="Picture 51" descr="A picture containing mirror&#10;&#10;Description automatically generated">
              <a:extLst>
                <a:ext uri="{FF2B5EF4-FFF2-40B4-BE49-F238E27FC236}">
                  <a16:creationId xmlns:a16="http://schemas.microsoft.com/office/drawing/2014/main" id="{AA3EBB82-A270-4A13-9001-919C5445FDD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609" y="3232285"/>
              <a:ext cx="396000" cy="393429"/>
            </a:xfrm>
            <a:prstGeom prst="rect">
              <a:avLst/>
            </a:prstGeom>
          </p:spPr>
        </p:pic>
      </p:grpSp>
      <p:sp>
        <p:nvSpPr>
          <p:cNvPr id="51" name="TextBox 50">
            <a:extLst>
              <a:ext uri="{FF2B5EF4-FFF2-40B4-BE49-F238E27FC236}">
                <a16:creationId xmlns:a16="http://schemas.microsoft.com/office/drawing/2014/main" id="{6AD0048F-4EAE-4491-A9B9-CF3D9A3F0759}"/>
              </a:ext>
            </a:extLst>
          </p:cNvPr>
          <p:cNvSpPr txBox="1"/>
          <p:nvPr/>
        </p:nvSpPr>
        <p:spPr>
          <a:xfrm>
            <a:off x="802621" y="1973081"/>
            <a:ext cx="4856515" cy="584775"/>
          </a:xfrm>
          <a:prstGeom prst="rect">
            <a:avLst/>
          </a:prstGeom>
        </p:spPr>
        <p:txBody>
          <a:bodyPr wrap="square" rtlCol="0">
            <a:spAutoFit/>
          </a:bodyPr>
          <a:lstStyle>
            <a:defPPr>
              <a:defRPr lang="en-GB"/>
            </a:defPPr>
            <a:lvl1pPr>
              <a:spcAft>
                <a:spcPts val="1200"/>
              </a:spcAft>
              <a:defRPr sz="3200"/>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8 = 2 remainder 5</a:t>
            </a:r>
          </a:p>
        </p:txBody>
      </p:sp>
      <p:sp>
        <p:nvSpPr>
          <p:cNvPr id="55" name="Rectangle 54">
            <a:extLst>
              <a:ext uri="{FF2B5EF4-FFF2-40B4-BE49-F238E27FC236}">
                <a16:creationId xmlns:a16="http://schemas.microsoft.com/office/drawing/2014/main" id="{4DD19FC0-C9DD-4013-B22F-AEBE7F4A9A45}"/>
              </a:ext>
            </a:extLst>
          </p:cNvPr>
          <p:cNvSpPr/>
          <p:nvPr/>
        </p:nvSpPr>
        <p:spPr>
          <a:xfrm>
            <a:off x="2299064" y="1800758"/>
            <a:ext cx="3360071" cy="87046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
        <p:nvSpPr>
          <p:cNvPr id="3" name="TextBox 19">
            <a:extLst>
              <a:ext uri="{FF2B5EF4-FFF2-40B4-BE49-F238E27FC236}">
                <a16:creationId xmlns:a16="http://schemas.microsoft.com/office/drawing/2014/main" id="{87A5F6B2-EEE8-4E28-B7F8-E39865E3016D}"/>
              </a:ext>
            </a:extLst>
          </p:cNvPr>
          <p:cNvSpPr txBox="1"/>
          <p:nvPr/>
        </p:nvSpPr>
        <p:spPr>
          <a:xfrm>
            <a:off x="6543675" y="4801990"/>
            <a:ext cx="4757738"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2 groups of 8 are16, 5 more make 21.</a:t>
            </a:r>
          </a:p>
        </p:txBody>
      </p:sp>
      <p:sp>
        <p:nvSpPr>
          <p:cNvPr id="4" name="Content Placeholder 2">
            <a:extLst>
              <a:ext uri="{FF2B5EF4-FFF2-40B4-BE49-F238E27FC236}">
                <a16:creationId xmlns:a16="http://schemas.microsoft.com/office/drawing/2014/main" id="{5D213B2E-788C-413A-BD0C-E109DD458498}"/>
              </a:ext>
            </a:extLst>
          </p:cNvPr>
          <p:cNvSpPr txBox="1">
            <a:spLocks/>
          </p:cNvSpPr>
          <p:nvPr/>
        </p:nvSpPr>
        <p:spPr>
          <a:xfrm>
            <a:off x="6348550" y="1481345"/>
            <a:ext cx="5233851" cy="237975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groups of 8 are there in 21?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Do you think there will be a remainder? Why? Is 21 a multiple of 8?</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show with your counters?</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count in 8s to 21?</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How many groups of 8 are there? And how many more to make 21?</a:t>
            </a:r>
          </a:p>
          <a:p>
            <a:pPr marL="0" marR="0" lvl="0" indent="0" algn="l" defTabSz="914400" rtl="0" eaLnBrk="0" fontAlgn="base" latinLnBrk="0" hangingPunct="0">
              <a:lnSpc>
                <a:spcPct val="120000"/>
              </a:lnSpc>
              <a:spcBef>
                <a:spcPts val="600"/>
              </a:spcBef>
              <a:spcAft>
                <a:spcPts val="600"/>
              </a:spcAft>
              <a:buClr>
                <a:srgbClr val="585858"/>
              </a:buClr>
              <a:buSzTx/>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Repeat for other dividends and divisors both with and without remainders.</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4077889419"/>
      </p:ext>
    </p:extLst>
  </p:cSld>
  <p:clrMapOvr>
    <a:masterClrMapping/>
  </p:clrMapOvr>
  <mc:AlternateContent xmlns:mc="http://schemas.openxmlformats.org/markup-compatibility/2006" xmlns:p14="http://schemas.microsoft.com/office/powerpoint/2010/main">
    <mc:Choice Requires="p14">
      <p:transition spd="slow" p14:dur="2000" advTm="20262"/>
    </mc:Choice>
    <mc:Fallback xmlns="">
      <p:transition spd="slow" advTm="20262"/>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49"/>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xit" presetSubtype="0" fill="hold" grpId="0" nodeType="clickEffect">
                                  <p:stCondLst>
                                    <p:cond delay="0"/>
                                  </p:stCondLst>
                                  <p:childTnLst>
                                    <p:set>
                                      <p:cBhvr>
                                        <p:cTn id="14" dur="1" fill="hold">
                                          <p:stCondLst>
                                            <p:cond delay="0"/>
                                          </p:stCondLst>
                                        </p:cTn>
                                        <p:tgtEl>
                                          <p:spTgt spid="55"/>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9" grpId="0" animBg="1"/>
      <p:bldP spid="26" grpId="0" animBg="1"/>
      <p:bldP spid="55"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4NF-2 Division problems with remainders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594008" y="1080929"/>
            <a:ext cx="10477500" cy="3548221"/>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a:lnSpc>
                <a:spcPct val="120000"/>
              </a:lnSpc>
              <a:spcBef>
                <a:spcPts val="600"/>
              </a:spcBef>
              <a:spcAft>
                <a:spcPts val="600"/>
              </a:spcAft>
              <a:buClr>
                <a:srgbClr val="585858"/>
              </a:buClr>
              <a:buFont typeface="Arial" panose="020B0604020202020204" pitchFamily="34" charset="0"/>
              <a:buChar char="•"/>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The following slides deal with contexts where children are required to round up or down appropriately. Here it is useful to provide a variety of real-life contexts in which children should interpret and practise. For example: </a:t>
            </a:r>
            <a:r>
              <a:rPr lang="en-US" sz="2000" i="1" dirty="0">
                <a:latin typeface="Myriad Pro" panose="020B0503030403020204" pitchFamily="34" charset="0"/>
              </a:rPr>
              <a:t>4 scouts can fit in each tent. How many tents needed for 30 scouts?</a:t>
            </a: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ea typeface="+mn-ea"/>
                <a:cs typeface="+mn-cs"/>
              </a:rPr>
              <a:t>Can you represent the problem with your counters? How many groups of 4 are there? How many remaining? How many full tents are there? What does the remainder 2 mean? Will all the scouts fit into 7 tents? Why not? So how many tents do we need? What can you tell me about the eighth tent? Can you write a calculation to solve this problem? What does each part of your calculation represent? Why do we have to round up?</a:t>
            </a:r>
            <a:endParaRPr kumimoji="0" lang="en-GB" sz="2000" b="0" i="0" u="none" strike="noStrike" kern="1200" cap="none" spc="0" normalizeH="0" baseline="0" noProof="0" dirty="0">
              <a:ln>
                <a:noFill/>
              </a:ln>
              <a:solidFill>
                <a:srgbClr val="585858"/>
              </a:solidFill>
              <a:effectLst/>
              <a:uLnTx/>
              <a:uFillTx/>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5" name="TextBox 19">
            <a:extLst>
              <a:ext uri="{FF2B5EF4-FFF2-40B4-BE49-F238E27FC236}">
                <a16:creationId xmlns:a16="http://schemas.microsoft.com/office/drawing/2014/main" id="{6355C533-A2AB-4F72-9A16-91586A9130BC}"/>
              </a:ext>
            </a:extLst>
          </p:cNvPr>
          <p:cNvSpPr txBox="1"/>
          <p:nvPr/>
        </p:nvSpPr>
        <p:spPr>
          <a:xfrm>
            <a:off x="2644793" y="4819509"/>
            <a:ext cx="6902414"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30 represents the total number of scouts.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4 represents the number of scouts in each tent.</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7 represents the number of full tents.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2 represents the number of scouts left over.</a:t>
            </a:r>
          </a:p>
        </p:txBody>
      </p:sp>
    </p:spTree>
    <p:custDataLst>
      <p:tags r:id="rId1"/>
    </p:custDataLst>
    <p:extLst>
      <p:ext uri="{BB962C8B-B14F-4D97-AF65-F5344CB8AC3E}">
        <p14:creationId xmlns:p14="http://schemas.microsoft.com/office/powerpoint/2010/main" val="230321878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5" name="Picture 54">
            <a:extLst>
              <a:ext uri="{FF2B5EF4-FFF2-40B4-BE49-F238E27FC236}">
                <a16:creationId xmlns:a16="http://schemas.microsoft.com/office/drawing/2014/main" id="{71A32FE7-1149-4C85-868B-C4FB6B447E8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994684" y="2818003"/>
            <a:ext cx="1079822" cy="644212"/>
          </a:xfrm>
          <a:prstGeom prst="rect">
            <a:avLst/>
          </a:prstGeom>
        </p:spPr>
      </p:pic>
      <p:pic>
        <p:nvPicPr>
          <p:cNvPr id="88" name="Picture 87">
            <a:extLst>
              <a:ext uri="{FF2B5EF4-FFF2-40B4-BE49-F238E27FC236}">
                <a16:creationId xmlns:a16="http://schemas.microsoft.com/office/drawing/2014/main" id="{61E1BDD6-168E-4B44-8475-2E04C4E7FB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76345" y="2822726"/>
            <a:ext cx="1079822" cy="644211"/>
          </a:xfrm>
          <a:prstGeom prst="rect">
            <a:avLst/>
          </a:prstGeom>
        </p:spPr>
      </p:pic>
      <p:pic>
        <p:nvPicPr>
          <p:cNvPr id="61" name="Picture 60">
            <a:extLst>
              <a:ext uri="{FF2B5EF4-FFF2-40B4-BE49-F238E27FC236}">
                <a16:creationId xmlns:a16="http://schemas.microsoft.com/office/drawing/2014/main" id="{49D8A17F-1382-4643-8CE7-6F610A4168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40100" y="2816320"/>
            <a:ext cx="1079822" cy="644212"/>
          </a:xfrm>
          <a:prstGeom prst="rect">
            <a:avLst/>
          </a:prstGeom>
        </p:spPr>
      </p:pic>
      <p:pic>
        <p:nvPicPr>
          <p:cNvPr id="49" name="Picture 48">
            <a:extLst>
              <a:ext uri="{FF2B5EF4-FFF2-40B4-BE49-F238E27FC236}">
                <a16:creationId xmlns:a16="http://schemas.microsoft.com/office/drawing/2014/main" id="{E8F39CD6-0144-4D4A-8D8D-34B0EDBD6AE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849268" y="2813199"/>
            <a:ext cx="1079822" cy="644212"/>
          </a:xfrm>
          <a:prstGeom prst="rect">
            <a:avLst/>
          </a:prstGeom>
        </p:spPr>
      </p:pic>
      <p:sp>
        <p:nvSpPr>
          <p:cNvPr id="9" name="Rectangle 8">
            <a:extLst>
              <a:ext uri="{FF2B5EF4-FFF2-40B4-BE49-F238E27FC236}">
                <a16:creationId xmlns:a16="http://schemas.microsoft.com/office/drawing/2014/main" id="{9A09894D-E955-4A96-BE36-DC69266E96F4}"/>
              </a:ext>
            </a:extLst>
          </p:cNvPr>
          <p:cNvSpPr/>
          <p:nvPr/>
        </p:nvSpPr>
        <p:spPr>
          <a:xfrm>
            <a:off x="2161269" y="1471190"/>
            <a:ext cx="7869462" cy="400110"/>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0" u="none" strike="noStrike" kern="1200" cap="none" spc="0" normalizeH="0" baseline="0" noProof="0" dirty="0">
                <a:ln>
                  <a:noFill/>
                </a:ln>
                <a:solidFill>
                  <a:srgbClr val="585858"/>
                </a:solidFill>
                <a:effectLst/>
                <a:uLnTx/>
                <a:uFillTx/>
                <a:ea typeface="+mn-ea"/>
                <a:cs typeface="+mn-cs"/>
              </a:rPr>
              <a:t>4 scouts can fit in each tent. How many tents needed for 30 scouts?</a:t>
            </a:r>
            <a:endParaRPr kumimoji="0" lang="en-GB" sz="2000" b="0" i="0" u="none" strike="noStrike" kern="1200" cap="none" spc="0" normalizeH="0" baseline="0" noProof="0" dirty="0">
              <a:ln>
                <a:noFill/>
              </a:ln>
              <a:solidFill>
                <a:srgbClr val="585858"/>
              </a:solidFill>
              <a:effectLst/>
              <a:uLnTx/>
              <a:uFillTx/>
              <a:ea typeface="+mn-ea"/>
              <a:cs typeface="+mn-cs"/>
            </a:endParaRPr>
          </a:p>
        </p:txBody>
      </p:sp>
      <p:sp>
        <p:nvSpPr>
          <p:cNvPr id="3" name="Title 2">
            <a:extLst>
              <a:ext uri="{FF2B5EF4-FFF2-40B4-BE49-F238E27FC236}">
                <a16:creationId xmlns:a16="http://schemas.microsoft.com/office/drawing/2014/main" id="{45C55797-53FA-473B-A8C6-1266EDEDE2E0}"/>
              </a:ext>
            </a:extLst>
          </p:cNvPr>
          <p:cNvSpPr>
            <a:spLocks noGrp="1"/>
          </p:cNvSpPr>
          <p:nvPr>
            <p:ph type="title"/>
          </p:nvPr>
        </p:nvSpPr>
        <p:spPr/>
        <p:txBody>
          <a:bodyPr/>
          <a:lstStyle/>
          <a:p>
            <a:r>
              <a:rPr lang="en-GB" dirty="0"/>
              <a:t>4NF-2 Division problems with remainders</a:t>
            </a:r>
          </a:p>
        </p:txBody>
      </p:sp>
      <p:pic>
        <p:nvPicPr>
          <p:cNvPr id="7" name="Picture 6">
            <a:extLst>
              <a:ext uri="{FF2B5EF4-FFF2-40B4-BE49-F238E27FC236}">
                <a16:creationId xmlns:a16="http://schemas.microsoft.com/office/drawing/2014/main" id="{7DCA0B70-B003-478F-91A1-28EDDDB4A188}"/>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79160" y="3667400"/>
            <a:ext cx="565292" cy="565292"/>
          </a:xfrm>
          <a:prstGeom prst="rect">
            <a:avLst/>
          </a:prstGeom>
        </p:spPr>
      </p:pic>
      <p:pic>
        <p:nvPicPr>
          <p:cNvPr id="8" name="Picture 7">
            <a:extLst>
              <a:ext uri="{FF2B5EF4-FFF2-40B4-BE49-F238E27FC236}">
                <a16:creationId xmlns:a16="http://schemas.microsoft.com/office/drawing/2014/main" id="{8C7F1F78-7C60-41FC-908C-69AADB5A505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07083" y="3651748"/>
            <a:ext cx="565292" cy="565292"/>
          </a:xfrm>
          <a:prstGeom prst="rect">
            <a:avLst/>
          </a:prstGeom>
        </p:spPr>
      </p:pic>
      <p:pic>
        <p:nvPicPr>
          <p:cNvPr id="11" name="Picture 10">
            <a:extLst>
              <a:ext uri="{FF2B5EF4-FFF2-40B4-BE49-F238E27FC236}">
                <a16:creationId xmlns:a16="http://schemas.microsoft.com/office/drawing/2014/main" id="{A1FA8443-DE91-41C2-954E-5D4BA5F5A0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158606" y="2680904"/>
            <a:ext cx="103083" cy="251264"/>
          </a:xfrm>
          <a:prstGeom prst="rect">
            <a:avLst/>
          </a:prstGeom>
        </p:spPr>
      </p:pic>
      <p:pic>
        <p:nvPicPr>
          <p:cNvPr id="12" name="Picture 11">
            <a:extLst>
              <a:ext uri="{FF2B5EF4-FFF2-40B4-BE49-F238E27FC236}">
                <a16:creationId xmlns:a16="http://schemas.microsoft.com/office/drawing/2014/main" id="{FECD229D-BE72-42B9-A4DE-9BC8DA44F23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073163" y="2722450"/>
            <a:ext cx="103083" cy="251264"/>
          </a:xfrm>
          <a:prstGeom prst="rect">
            <a:avLst/>
          </a:prstGeom>
        </p:spPr>
      </p:pic>
      <p:pic>
        <p:nvPicPr>
          <p:cNvPr id="13" name="Picture 12">
            <a:extLst>
              <a:ext uri="{FF2B5EF4-FFF2-40B4-BE49-F238E27FC236}">
                <a16:creationId xmlns:a16="http://schemas.microsoft.com/office/drawing/2014/main" id="{C453BE33-1CE3-4B7A-86C7-7D7DEFA0EC9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408027" y="3842803"/>
            <a:ext cx="103083" cy="251264"/>
          </a:xfrm>
          <a:prstGeom prst="rect">
            <a:avLst/>
          </a:prstGeom>
        </p:spPr>
      </p:pic>
      <p:pic>
        <p:nvPicPr>
          <p:cNvPr id="14" name="Picture 13">
            <a:extLst>
              <a:ext uri="{FF2B5EF4-FFF2-40B4-BE49-F238E27FC236}">
                <a16:creationId xmlns:a16="http://schemas.microsoft.com/office/drawing/2014/main" id="{6DF45401-BBA8-4373-87B9-33C93A1C5B1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59375" y="3118022"/>
            <a:ext cx="103083" cy="251264"/>
          </a:xfrm>
          <a:prstGeom prst="rect">
            <a:avLst/>
          </a:prstGeom>
        </p:spPr>
      </p:pic>
      <p:pic>
        <p:nvPicPr>
          <p:cNvPr id="15" name="Picture 14">
            <a:extLst>
              <a:ext uri="{FF2B5EF4-FFF2-40B4-BE49-F238E27FC236}">
                <a16:creationId xmlns:a16="http://schemas.microsoft.com/office/drawing/2014/main" id="{3D3A6BD6-18BF-4F43-9DFB-CDB202A682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219469" y="3899476"/>
            <a:ext cx="103083" cy="251264"/>
          </a:xfrm>
          <a:prstGeom prst="rect">
            <a:avLst/>
          </a:prstGeom>
        </p:spPr>
      </p:pic>
      <p:pic>
        <p:nvPicPr>
          <p:cNvPr id="16" name="Picture 15">
            <a:extLst>
              <a:ext uri="{FF2B5EF4-FFF2-40B4-BE49-F238E27FC236}">
                <a16:creationId xmlns:a16="http://schemas.microsoft.com/office/drawing/2014/main" id="{B9A386B9-D582-4865-AA7B-0C33BD12595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652612" y="2680904"/>
            <a:ext cx="103083" cy="251264"/>
          </a:xfrm>
          <a:prstGeom prst="rect">
            <a:avLst/>
          </a:prstGeom>
        </p:spPr>
      </p:pic>
      <p:pic>
        <p:nvPicPr>
          <p:cNvPr id="17" name="Picture 16">
            <a:extLst>
              <a:ext uri="{FF2B5EF4-FFF2-40B4-BE49-F238E27FC236}">
                <a16:creationId xmlns:a16="http://schemas.microsoft.com/office/drawing/2014/main" id="{0C9E203C-0FEE-451A-A5BE-4309352F1B2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992447" y="3602061"/>
            <a:ext cx="103083" cy="251264"/>
          </a:xfrm>
          <a:prstGeom prst="rect">
            <a:avLst/>
          </a:prstGeom>
        </p:spPr>
      </p:pic>
      <p:pic>
        <p:nvPicPr>
          <p:cNvPr id="19" name="Picture 18">
            <a:extLst>
              <a:ext uri="{FF2B5EF4-FFF2-40B4-BE49-F238E27FC236}">
                <a16:creationId xmlns:a16="http://schemas.microsoft.com/office/drawing/2014/main" id="{D10DA5B1-5D94-4F29-8DB7-13AFB8434F0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874061" y="4183835"/>
            <a:ext cx="103083" cy="251264"/>
          </a:xfrm>
          <a:prstGeom prst="rect">
            <a:avLst/>
          </a:prstGeom>
        </p:spPr>
      </p:pic>
      <p:pic>
        <p:nvPicPr>
          <p:cNvPr id="20" name="Picture 19">
            <a:extLst>
              <a:ext uri="{FF2B5EF4-FFF2-40B4-BE49-F238E27FC236}">
                <a16:creationId xmlns:a16="http://schemas.microsoft.com/office/drawing/2014/main" id="{20B498E8-BA0D-4434-896A-682025ACCC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916271" y="2727758"/>
            <a:ext cx="103083" cy="251264"/>
          </a:xfrm>
          <a:prstGeom prst="rect">
            <a:avLst/>
          </a:prstGeom>
        </p:spPr>
      </p:pic>
      <p:pic>
        <p:nvPicPr>
          <p:cNvPr id="21" name="Picture 20">
            <a:extLst>
              <a:ext uri="{FF2B5EF4-FFF2-40B4-BE49-F238E27FC236}">
                <a16:creationId xmlns:a16="http://schemas.microsoft.com/office/drawing/2014/main" id="{42AC6E80-2A6A-44AB-A3DE-0FF3EB1C212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71665" y="4286803"/>
            <a:ext cx="103083" cy="251264"/>
          </a:xfrm>
          <a:prstGeom prst="rect">
            <a:avLst/>
          </a:prstGeom>
        </p:spPr>
      </p:pic>
      <p:pic>
        <p:nvPicPr>
          <p:cNvPr id="22" name="Picture 21">
            <a:extLst>
              <a:ext uri="{FF2B5EF4-FFF2-40B4-BE49-F238E27FC236}">
                <a16:creationId xmlns:a16="http://schemas.microsoft.com/office/drawing/2014/main" id="{58BBB6EA-3D4E-4E1B-A2C1-3C5A1699BB9C}"/>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192474" y="2741126"/>
            <a:ext cx="103083" cy="251264"/>
          </a:xfrm>
          <a:prstGeom prst="rect">
            <a:avLst/>
          </a:prstGeom>
        </p:spPr>
      </p:pic>
      <p:pic>
        <p:nvPicPr>
          <p:cNvPr id="23" name="Picture 22">
            <a:extLst>
              <a:ext uri="{FF2B5EF4-FFF2-40B4-BE49-F238E27FC236}">
                <a16:creationId xmlns:a16="http://schemas.microsoft.com/office/drawing/2014/main" id="{5B9F7E37-48A3-4E62-BA5B-E0CA6AEA110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20835" y="3996644"/>
            <a:ext cx="103083" cy="251264"/>
          </a:xfrm>
          <a:prstGeom prst="rect">
            <a:avLst/>
          </a:prstGeom>
        </p:spPr>
      </p:pic>
      <p:pic>
        <p:nvPicPr>
          <p:cNvPr id="24" name="Picture 23">
            <a:extLst>
              <a:ext uri="{FF2B5EF4-FFF2-40B4-BE49-F238E27FC236}">
                <a16:creationId xmlns:a16="http://schemas.microsoft.com/office/drawing/2014/main" id="{2AF31BD2-E9D4-49CF-8149-A81F67C21D0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87364" y="3953640"/>
            <a:ext cx="103083" cy="251264"/>
          </a:xfrm>
          <a:prstGeom prst="rect">
            <a:avLst/>
          </a:prstGeom>
        </p:spPr>
      </p:pic>
      <p:pic>
        <p:nvPicPr>
          <p:cNvPr id="25" name="Picture 24">
            <a:extLst>
              <a:ext uri="{FF2B5EF4-FFF2-40B4-BE49-F238E27FC236}">
                <a16:creationId xmlns:a16="http://schemas.microsoft.com/office/drawing/2014/main" id="{8484609E-4C43-4C3F-BAEB-E5C5F7B88BE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966108" y="3416136"/>
            <a:ext cx="103083" cy="251264"/>
          </a:xfrm>
          <a:prstGeom prst="rect">
            <a:avLst/>
          </a:prstGeom>
        </p:spPr>
      </p:pic>
      <p:pic>
        <p:nvPicPr>
          <p:cNvPr id="26" name="Picture 25">
            <a:extLst>
              <a:ext uri="{FF2B5EF4-FFF2-40B4-BE49-F238E27FC236}">
                <a16:creationId xmlns:a16="http://schemas.microsoft.com/office/drawing/2014/main" id="{6670F51D-57B7-43CC-A878-A48B2B4081AB}"/>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615771" y="2640069"/>
            <a:ext cx="103083" cy="251264"/>
          </a:xfrm>
          <a:prstGeom prst="rect">
            <a:avLst/>
          </a:prstGeom>
        </p:spPr>
      </p:pic>
      <p:pic>
        <p:nvPicPr>
          <p:cNvPr id="27" name="Picture 26">
            <a:extLst>
              <a:ext uri="{FF2B5EF4-FFF2-40B4-BE49-F238E27FC236}">
                <a16:creationId xmlns:a16="http://schemas.microsoft.com/office/drawing/2014/main" id="{C2DE9324-C71A-4C1A-AA3D-87A68057D66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673419" y="3998968"/>
            <a:ext cx="103083" cy="251264"/>
          </a:xfrm>
          <a:prstGeom prst="rect">
            <a:avLst/>
          </a:prstGeom>
        </p:spPr>
      </p:pic>
      <p:pic>
        <p:nvPicPr>
          <p:cNvPr id="28" name="Picture 27">
            <a:extLst>
              <a:ext uri="{FF2B5EF4-FFF2-40B4-BE49-F238E27FC236}">
                <a16:creationId xmlns:a16="http://schemas.microsoft.com/office/drawing/2014/main" id="{78716EE2-2106-407C-A277-8FD18719E1C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768206" y="2579684"/>
            <a:ext cx="103083" cy="251264"/>
          </a:xfrm>
          <a:prstGeom prst="rect">
            <a:avLst/>
          </a:prstGeom>
        </p:spPr>
      </p:pic>
      <p:pic>
        <p:nvPicPr>
          <p:cNvPr id="29" name="Picture 28">
            <a:extLst>
              <a:ext uri="{FF2B5EF4-FFF2-40B4-BE49-F238E27FC236}">
                <a16:creationId xmlns:a16="http://schemas.microsoft.com/office/drawing/2014/main" id="{3A5A8E18-7115-4194-A907-782C6010DF1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199259" y="4204904"/>
            <a:ext cx="103083" cy="251264"/>
          </a:xfrm>
          <a:prstGeom prst="rect">
            <a:avLst/>
          </a:prstGeom>
        </p:spPr>
      </p:pic>
      <p:pic>
        <p:nvPicPr>
          <p:cNvPr id="30" name="Picture 29">
            <a:extLst>
              <a:ext uri="{FF2B5EF4-FFF2-40B4-BE49-F238E27FC236}">
                <a16:creationId xmlns:a16="http://schemas.microsoft.com/office/drawing/2014/main" id="{211B1D15-6ABD-442E-BD19-4FB64DE7F57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508851" y="3035127"/>
            <a:ext cx="103083" cy="251264"/>
          </a:xfrm>
          <a:prstGeom prst="rect">
            <a:avLst/>
          </a:prstGeom>
        </p:spPr>
      </p:pic>
      <p:pic>
        <p:nvPicPr>
          <p:cNvPr id="31" name="Picture 30">
            <a:extLst>
              <a:ext uri="{FF2B5EF4-FFF2-40B4-BE49-F238E27FC236}">
                <a16:creationId xmlns:a16="http://schemas.microsoft.com/office/drawing/2014/main" id="{421D8E10-4870-4298-8203-0274B0AF0E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17580" y="3603750"/>
            <a:ext cx="103083" cy="251264"/>
          </a:xfrm>
          <a:prstGeom prst="rect">
            <a:avLst/>
          </a:prstGeom>
        </p:spPr>
      </p:pic>
      <p:pic>
        <p:nvPicPr>
          <p:cNvPr id="32" name="Picture 31">
            <a:extLst>
              <a:ext uri="{FF2B5EF4-FFF2-40B4-BE49-F238E27FC236}">
                <a16:creationId xmlns:a16="http://schemas.microsoft.com/office/drawing/2014/main" id="{A9B4BC9F-92BD-4DCA-9F95-79D3F103951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376917" y="4046144"/>
            <a:ext cx="103083" cy="251264"/>
          </a:xfrm>
          <a:prstGeom prst="rect">
            <a:avLst/>
          </a:prstGeom>
        </p:spPr>
      </p:pic>
      <p:pic>
        <p:nvPicPr>
          <p:cNvPr id="33" name="Picture 32">
            <a:extLst>
              <a:ext uri="{FF2B5EF4-FFF2-40B4-BE49-F238E27FC236}">
                <a16:creationId xmlns:a16="http://schemas.microsoft.com/office/drawing/2014/main" id="{E00B39F4-8E39-4F02-89F2-2FF30FDF2AD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240935" y="2570300"/>
            <a:ext cx="103083" cy="251264"/>
          </a:xfrm>
          <a:prstGeom prst="rect">
            <a:avLst/>
          </a:prstGeom>
        </p:spPr>
      </p:pic>
      <p:pic>
        <p:nvPicPr>
          <p:cNvPr id="34" name="Picture 33">
            <a:extLst>
              <a:ext uri="{FF2B5EF4-FFF2-40B4-BE49-F238E27FC236}">
                <a16:creationId xmlns:a16="http://schemas.microsoft.com/office/drawing/2014/main" id="{9A4ACCB6-33FA-4E20-BEAF-0F3C105053E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925448" y="3258874"/>
            <a:ext cx="103083" cy="251264"/>
          </a:xfrm>
          <a:prstGeom prst="rect">
            <a:avLst/>
          </a:prstGeom>
        </p:spPr>
      </p:pic>
      <p:pic>
        <p:nvPicPr>
          <p:cNvPr id="35" name="Picture 34">
            <a:extLst>
              <a:ext uri="{FF2B5EF4-FFF2-40B4-BE49-F238E27FC236}">
                <a16:creationId xmlns:a16="http://schemas.microsoft.com/office/drawing/2014/main" id="{38FE8A9A-3560-40DC-8758-990DFF97168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832434" y="3503126"/>
            <a:ext cx="103083" cy="251264"/>
          </a:xfrm>
          <a:prstGeom prst="rect">
            <a:avLst/>
          </a:prstGeom>
        </p:spPr>
      </p:pic>
      <p:pic>
        <p:nvPicPr>
          <p:cNvPr id="36" name="Picture 35">
            <a:extLst>
              <a:ext uri="{FF2B5EF4-FFF2-40B4-BE49-F238E27FC236}">
                <a16:creationId xmlns:a16="http://schemas.microsoft.com/office/drawing/2014/main" id="{F69834B0-811F-43DB-9A86-8671A12849E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88391" y="3846568"/>
            <a:ext cx="103083" cy="251264"/>
          </a:xfrm>
          <a:prstGeom prst="rect">
            <a:avLst/>
          </a:prstGeom>
        </p:spPr>
      </p:pic>
      <p:pic>
        <p:nvPicPr>
          <p:cNvPr id="37" name="Picture 36">
            <a:extLst>
              <a:ext uri="{FF2B5EF4-FFF2-40B4-BE49-F238E27FC236}">
                <a16:creationId xmlns:a16="http://schemas.microsoft.com/office/drawing/2014/main" id="{E186CFF8-F9B8-48DA-A6E0-1F2EB78B51A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823636" y="2437356"/>
            <a:ext cx="103083" cy="251264"/>
          </a:xfrm>
          <a:prstGeom prst="rect">
            <a:avLst/>
          </a:prstGeom>
        </p:spPr>
      </p:pic>
      <p:pic>
        <p:nvPicPr>
          <p:cNvPr id="38" name="Picture 37">
            <a:extLst>
              <a:ext uri="{FF2B5EF4-FFF2-40B4-BE49-F238E27FC236}">
                <a16:creationId xmlns:a16="http://schemas.microsoft.com/office/drawing/2014/main" id="{9EFBEAF6-E21A-47DE-ACEF-A4B487EE2A5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880973" y="3503126"/>
            <a:ext cx="103083" cy="251264"/>
          </a:xfrm>
          <a:prstGeom prst="rect">
            <a:avLst/>
          </a:prstGeom>
        </p:spPr>
      </p:pic>
      <p:pic>
        <p:nvPicPr>
          <p:cNvPr id="39" name="Picture 38">
            <a:extLst>
              <a:ext uri="{FF2B5EF4-FFF2-40B4-BE49-F238E27FC236}">
                <a16:creationId xmlns:a16="http://schemas.microsoft.com/office/drawing/2014/main" id="{4BE6178B-CAC2-40AE-80FF-E287032F987D}"/>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7149532" y="3075018"/>
            <a:ext cx="103083" cy="251264"/>
          </a:xfrm>
          <a:prstGeom prst="rect">
            <a:avLst/>
          </a:prstGeom>
        </p:spPr>
      </p:pic>
      <p:pic>
        <p:nvPicPr>
          <p:cNvPr id="40" name="Picture 39">
            <a:extLst>
              <a:ext uri="{FF2B5EF4-FFF2-40B4-BE49-F238E27FC236}">
                <a16:creationId xmlns:a16="http://schemas.microsoft.com/office/drawing/2014/main" id="{C00ED4F3-1352-4337-8666-D0593EB9656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8394217" y="2673134"/>
            <a:ext cx="103083" cy="251264"/>
          </a:xfrm>
          <a:prstGeom prst="rect">
            <a:avLst/>
          </a:prstGeom>
        </p:spPr>
      </p:pic>
      <p:pic>
        <p:nvPicPr>
          <p:cNvPr id="42" name="Picture 41">
            <a:extLst>
              <a:ext uri="{FF2B5EF4-FFF2-40B4-BE49-F238E27FC236}">
                <a16:creationId xmlns:a16="http://schemas.microsoft.com/office/drawing/2014/main" id="{3737E0CF-B991-4D44-A02B-5B7E946C76F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58436" y="2809543"/>
            <a:ext cx="1079822" cy="644212"/>
          </a:xfrm>
          <a:prstGeom prst="rect">
            <a:avLst/>
          </a:prstGeom>
        </p:spPr>
      </p:pic>
      <p:pic>
        <p:nvPicPr>
          <p:cNvPr id="43" name="Picture 42">
            <a:extLst>
              <a:ext uri="{FF2B5EF4-FFF2-40B4-BE49-F238E27FC236}">
                <a16:creationId xmlns:a16="http://schemas.microsoft.com/office/drawing/2014/main" id="{9AC360AC-7F31-43A8-B77C-6F6EF5ACB8D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03852" y="2809543"/>
            <a:ext cx="1079822" cy="644212"/>
          </a:xfrm>
          <a:prstGeom prst="rect">
            <a:avLst/>
          </a:prstGeom>
        </p:spPr>
      </p:pic>
      <p:pic>
        <p:nvPicPr>
          <p:cNvPr id="67" name="Picture 66">
            <a:extLst>
              <a:ext uri="{FF2B5EF4-FFF2-40B4-BE49-F238E27FC236}">
                <a16:creationId xmlns:a16="http://schemas.microsoft.com/office/drawing/2014/main" id="{9D7EB73D-1AD2-45F6-ACAF-FAB67CA9856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285516" y="2822807"/>
            <a:ext cx="1079822" cy="644212"/>
          </a:xfrm>
          <a:prstGeom prst="rect">
            <a:avLst/>
          </a:prstGeom>
        </p:spPr>
      </p:pic>
      <p:pic>
        <p:nvPicPr>
          <p:cNvPr id="73" name="Picture 72">
            <a:extLst>
              <a:ext uri="{FF2B5EF4-FFF2-40B4-BE49-F238E27FC236}">
                <a16:creationId xmlns:a16="http://schemas.microsoft.com/office/drawing/2014/main" id="{B4B91507-A6DB-41EF-8C9D-2EAAF1A250F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430932" y="2822725"/>
            <a:ext cx="1079822" cy="644212"/>
          </a:xfrm>
          <a:prstGeom prst="rect">
            <a:avLst/>
          </a:prstGeom>
        </p:spPr>
      </p:pic>
      <p:pic>
        <p:nvPicPr>
          <p:cNvPr id="79" name="Picture 78">
            <a:extLst>
              <a:ext uri="{FF2B5EF4-FFF2-40B4-BE49-F238E27FC236}">
                <a16:creationId xmlns:a16="http://schemas.microsoft.com/office/drawing/2014/main" id="{9F8563B6-1046-4DEB-B74C-6932FB79A27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835138" y="2909495"/>
            <a:ext cx="103083" cy="251264"/>
          </a:xfrm>
          <a:prstGeom prst="rect">
            <a:avLst/>
          </a:prstGeom>
        </p:spPr>
      </p:pic>
      <p:pic>
        <p:nvPicPr>
          <p:cNvPr id="80" name="Picture 79">
            <a:extLst>
              <a:ext uri="{FF2B5EF4-FFF2-40B4-BE49-F238E27FC236}">
                <a16:creationId xmlns:a16="http://schemas.microsoft.com/office/drawing/2014/main" id="{5AF959C7-0B61-46FD-9A16-0344BBCC77E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288312" y="3673902"/>
            <a:ext cx="565292" cy="565292"/>
          </a:xfrm>
          <a:prstGeom prst="rect">
            <a:avLst/>
          </a:prstGeom>
        </p:spPr>
      </p:pic>
      <p:pic>
        <p:nvPicPr>
          <p:cNvPr id="81" name="Picture 80">
            <a:extLst>
              <a:ext uri="{FF2B5EF4-FFF2-40B4-BE49-F238E27FC236}">
                <a16:creationId xmlns:a16="http://schemas.microsoft.com/office/drawing/2014/main" id="{91D605F8-BD3C-4449-B6B3-EE8BAE4FB60D}"/>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106960" y="3666964"/>
            <a:ext cx="565292" cy="565292"/>
          </a:xfrm>
          <a:prstGeom prst="rect">
            <a:avLst/>
          </a:prstGeom>
        </p:spPr>
      </p:pic>
      <p:pic>
        <p:nvPicPr>
          <p:cNvPr id="82" name="Picture 81">
            <a:extLst>
              <a:ext uri="{FF2B5EF4-FFF2-40B4-BE49-F238E27FC236}">
                <a16:creationId xmlns:a16="http://schemas.microsoft.com/office/drawing/2014/main" id="{E4BD9DEB-C79A-432B-838C-6C995B3A9F0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543508" y="3699560"/>
            <a:ext cx="565292" cy="565292"/>
          </a:xfrm>
          <a:prstGeom prst="rect">
            <a:avLst/>
          </a:prstGeom>
        </p:spPr>
      </p:pic>
      <p:pic>
        <p:nvPicPr>
          <p:cNvPr id="83" name="Picture 82">
            <a:extLst>
              <a:ext uri="{FF2B5EF4-FFF2-40B4-BE49-F238E27FC236}">
                <a16:creationId xmlns:a16="http://schemas.microsoft.com/office/drawing/2014/main" id="{67858FB9-91D2-4A05-8D74-75358E5D6CE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393693" y="3683908"/>
            <a:ext cx="565292" cy="565292"/>
          </a:xfrm>
          <a:prstGeom prst="rect">
            <a:avLst/>
          </a:prstGeom>
        </p:spPr>
      </p:pic>
      <p:pic>
        <p:nvPicPr>
          <p:cNvPr id="85" name="Picture 84">
            <a:extLst>
              <a:ext uri="{FF2B5EF4-FFF2-40B4-BE49-F238E27FC236}">
                <a16:creationId xmlns:a16="http://schemas.microsoft.com/office/drawing/2014/main" id="{80ABD627-A785-4F93-912D-FB4567D00F73}"/>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8688731" y="3699124"/>
            <a:ext cx="565292" cy="565292"/>
          </a:xfrm>
          <a:prstGeom prst="rect">
            <a:avLst/>
          </a:prstGeom>
        </p:spPr>
      </p:pic>
      <p:sp>
        <p:nvSpPr>
          <p:cNvPr id="87" name="Rectangle 86">
            <a:extLst>
              <a:ext uri="{FF2B5EF4-FFF2-40B4-BE49-F238E27FC236}">
                <a16:creationId xmlns:a16="http://schemas.microsoft.com/office/drawing/2014/main" id="{BCE6400C-3CD5-43E3-A221-417E7F32E96A}"/>
              </a:ext>
            </a:extLst>
          </p:cNvPr>
          <p:cNvSpPr/>
          <p:nvPr/>
        </p:nvSpPr>
        <p:spPr>
          <a:xfrm>
            <a:off x="3210147" y="4940499"/>
            <a:ext cx="1895071"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pt-BR"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30 ÷ 4 = 7 r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91" name="Rectangle 90">
            <a:extLst>
              <a:ext uri="{FF2B5EF4-FFF2-40B4-BE49-F238E27FC236}">
                <a16:creationId xmlns:a16="http://schemas.microsoft.com/office/drawing/2014/main" id="{ED347153-AF08-43C1-9A9D-96A76F9E3F69}"/>
              </a:ext>
            </a:extLst>
          </p:cNvPr>
          <p:cNvSpPr/>
          <p:nvPr/>
        </p:nvSpPr>
        <p:spPr>
          <a:xfrm>
            <a:off x="7347726" y="4987100"/>
            <a:ext cx="2163028"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pt-BR"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8 tents needed.</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4" name="TextBox 19">
            <a:extLst>
              <a:ext uri="{FF2B5EF4-FFF2-40B4-BE49-F238E27FC236}">
                <a16:creationId xmlns:a16="http://schemas.microsoft.com/office/drawing/2014/main" id="{7109AAE4-6C82-45D5-BF56-20504EB05744}"/>
              </a:ext>
            </a:extLst>
          </p:cNvPr>
          <p:cNvSpPr txBox="1"/>
          <p:nvPr/>
        </p:nvSpPr>
        <p:spPr>
          <a:xfrm>
            <a:off x="3296651" y="5710540"/>
            <a:ext cx="5895823"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We need another tent for the 2 left over scouts. </a:t>
            </a:r>
          </a:p>
        </p:txBody>
      </p:sp>
    </p:spTree>
    <p:extLst>
      <p:ext uri="{BB962C8B-B14F-4D97-AF65-F5344CB8AC3E}">
        <p14:creationId xmlns:p14="http://schemas.microsoft.com/office/powerpoint/2010/main" val="10011120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1.875E-6 -2.22222E-6 L -0.0056 0.05741 " pathEditMode="relative" rAng="0" ptsTypes="AA">
                                      <p:cBhvr>
                                        <p:cTn id="6" dur="2000" fill="hold"/>
                                        <p:tgtEl>
                                          <p:spTgt spid="20"/>
                                        </p:tgtEl>
                                        <p:attrNameLst>
                                          <p:attrName>ppt_x</p:attrName>
                                          <p:attrName>ppt_y</p:attrName>
                                        </p:attrNameLst>
                                      </p:cBhvr>
                                      <p:rCtr x="-286" y="2870"/>
                                    </p:animMotion>
                                  </p:childTnLst>
                                </p:cTn>
                              </p:par>
                              <p:par>
                                <p:cTn id="7" presetID="42" presetClass="path" presetSubtype="0" accel="50000" decel="50000" fill="hold" nodeType="withEffect">
                                  <p:stCondLst>
                                    <p:cond delay="0"/>
                                  </p:stCondLst>
                                  <p:childTnLst>
                                    <p:animMotion origin="layout" path="M 2.77556E-17 -7.40741E-7 L -0.06914 0.06412 " pathEditMode="relative" rAng="0" ptsTypes="AA">
                                      <p:cBhvr>
                                        <p:cTn id="8" dur="2000" fill="hold"/>
                                        <p:tgtEl>
                                          <p:spTgt spid="26"/>
                                        </p:tgtEl>
                                        <p:attrNameLst>
                                          <p:attrName>ppt_x</p:attrName>
                                          <p:attrName>ppt_y</p:attrName>
                                        </p:attrNameLst>
                                      </p:cBhvr>
                                      <p:rCtr x="-3464" y="3194"/>
                                    </p:animMotion>
                                  </p:childTnLst>
                                </p:cTn>
                              </p:par>
                              <p:par>
                                <p:cTn id="9" presetID="42" presetClass="path" presetSubtype="0" accel="50000" decel="50000" fill="hold" nodeType="withEffect">
                                  <p:stCondLst>
                                    <p:cond delay="0"/>
                                  </p:stCondLst>
                                  <p:childTnLst>
                                    <p:animMotion origin="layout" path="M 4.16667E-6 4.81481E-6 L -0.07487 -0.04584 " pathEditMode="relative" rAng="0" ptsTypes="AA">
                                      <p:cBhvr>
                                        <p:cTn id="10" dur="2000" fill="hold"/>
                                        <p:tgtEl>
                                          <p:spTgt spid="25"/>
                                        </p:tgtEl>
                                        <p:attrNameLst>
                                          <p:attrName>ppt_x</p:attrName>
                                          <p:attrName>ppt_y</p:attrName>
                                        </p:attrNameLst>
                                      </p:cBhvr>
                                      <p:rCtr x="-3750" y="-2292"/>
                                    </p:animMotion>
                                  </p:childTnLst>
                                </p:cTn>
                              </p:par>
                              <p:par>
                                <p:cTn id="11" presetID="42" presetClass="path" presetSubtype="0" accel="50000" decel="50000" fill="hold" nodeType="withEffect">
                                  <p:stCondLst>
                                    <p:cond delay="0"/>
                                  </p:stCondLst>
                                  <p:childTnLst>
                                    <p:animMotion origin="layout" path="M -1.25E-6 2.59259E-6 L -0.01614 -0.12778 " pathEditMode="relative" rAng="0" ptsTypes="AA">
                                      <p:cBhvr>
                                        <p:cTn id="12" dur="2000" fill="hold"/>
                                        <p:tgtEl>
                                          <p:spTgt spid="23"/>
                                        </p:tgtEl>
                                        <p:attrNameLst>
                                          <p:attrName>ppt_x</p:attrName>
                                          <p:attrName>ppt_y</p:attrName>
                                        </p:attrNameLst>
                                      </p:cBhvr>
                                      <p:rCtr x="-807" y="-6389"/>
                                    </p:animMotion>
                                  </p:childTnLst>
                                </p:cTn>
                              </p:par>
                            </p:childTnLst>
                          </p:cTn>
                        </p:par>
                        <p:par>
                          <p:cTn id="13" fill="hold">
                            <p:stCondLst>
                              <p:cond delay="2000"/>
                            </p:stCondLst>
                            <p:childTnLst>
                              <p:par>
                                <p:cTn id="14" presetID="10" presetClass="entr" presetSubtype="0" fill="hold" nodeType="afterEffect">
                                  <p:stCondLst>
                                    <p:cond delay="200"/>
                                  </p:stCondLst>
                                  <p:childTnLst>
                                    <p:set>
                                      <p:cBhvr>
                                        <p:cTn id="15" dur="1" fill="hold">
                                          <p:stCondLst>
                                            <p:cond delay="0"/>
                                          </p:stCondLst>
                                        </p:cTn>
                                        <p:tgtEl>
                                          <p:spTgt spid="42"/>
                                        </p:tgtEl>
                                        <p:attrNameLst>
                                          <p:attrName>style.visibility</p:attrName>
                                        </p:attrNameLst>
                                      </p:cBhvr>
                                      <p:to>
                                        <p:strVal val="visible"/>
                                      </p:to>
                                    </p:set>
                                    <p:animEffect transition="in" filter="fade">
                                      <p:cBhvr>
                                        <p:cTn id="16" dur="500"/>
                                        <p:tgtEl>
                                          <p:spTgt spid="42"/>
                                        </p:tgtEl>
                                      </p:cBhvr>
                                    </p:animEffect>
                                  </p:childTnLst>
                                </p:cTn>
                              </p:par>
                              <p:par>
                                <p:cTn id="17" presetID="10" presetClass="entr" presetSubtype="0" fill="hold" nodeType="withEffect">
                                  <p:stCondLst>
                                    <p:cond delay="200"/>
                                  </p:stCondLst>
                                  <p:childTnLst>
                                    <p:set>
                                      <p:cBhvr>
                                        <p:cTn id="18" dur="1" fill="hold">
                                          <p:stCondLst>
                                            <p:cond delay="0"/>
                                          </p:stCondLst>
                                        </p:cTn>
                                        <p:tgtEl>
                                          <p:spTgt spid="8"/>
                                        </p:tgtEl>
                                        <p:attrNameLst>
                                          <p:attrName>style.visibility</p:attrName>
                                        </p:attrNameLst>
                                      </p:cBhvr>
                                      <p:to>
                                        <p:strVal val="visible"/>
                                      </p:to>
                                    </p:set>
                                    <p:animEffect transition="in" filter="fade">
                                      <p:cBhvr>
                                        <p:cTn id="19" dur="500"/>
                                        <p:tgtEl>
                                          <p:spTgt spid="8"/>
                                        </p:tgtEl>
                                      </p:cBhvr>
                                    </p:animEffect>
                                  </p:childTnLst>
                                </p:cTn>
                              </p:par>
                              <p:par>
                                <p:cTn id="20" presetID="10" presetClass="exit" presetSubtype="0" fill="hold" nodeType="withEffect">
                                  <p:stCondLst>
                                    <p:cond delay="200"/>
                                  </p:stCondLst>
                                  <p:childTnLst>
                                    <p:animEffect transition="out" filter="fade">
                                      <p:cBhvr>
                                        <p:cTn id="21" dur="500"/>
                                        <p:tgtEl>
                                          <p:spTgt spid="20"/>
                                        </p:tgtEl>
                                      </p:cBhvr>
                                    </p:animEffect>
                                    <p:set>
                                      <p:cBhvr>
                                        <p:cTn id="22" dur="1" fill="hold">
                                          <p:stCondLst>
                                            <p:cond delay="499"/>
                                          </p:stCondLst>
                                        </p:cTn>
                                        <p:tgtEl>
                                          <p:spTgt spid="20"/>
                                        </p:tgtEl>
                                        <p:attrNameLst>
                                          <p:attrName>style.visibility</p:attrName>
                                        </p:attrNameLst>
                                      </p:cBhvr>
                                      <p:to>
                                        <p:strVal val="hidden"/>
                                      </p:to>
                                    </p:set>
                                  </p:childTnLst>
                                </p:cTn>
                              </p:par>
                              <p:par>
                                <p:cTn id="23" presetID="10" presetClass="exit" presetSubtype="0" fill="hold" nodeType="withEffect">
                                  <p:stCondLst>
                                    <p:cond delay="200"/>
                                  </p:stCondLst>
                                  <p:childTnLst>
                                    <p:animEffect transition="out" filter="fade">
                                      <p:cBhvr>
                                        <p:cTn id="24" dur="500"/>
                                        <p:tgtEl>
                                          <p:spTgt spid="26"/>
                                        </p:tgtEl>
                                      </p:cBhvr>
                                    </p:animEffect>
                                    <p:set>
                                      <p:cBhvr>
                                        <p:cTn id="25" dur="1" fill="hold">
                                          <p:stCondLst>
                                            <p:cond delay="499"/>
                                          </p:stCondLst>
                                        </p:cTn>
                                        <p:tgtEl>
                                          <p:spTgt spid="26"/>
                                        </p:tgtEl>
                                        <p:attrNameLst>
                                          <p:attrName>style.visibility</p:attrName>
                                        </p:attrNameLst>
                                      </p:cBhvr>
                                      <p:to>
                                        <p:strVal val="hidden"/>
                                      </p:to>
                                    </p:set>
                                  </p:childTnLst>
                                </p:cTn>
                              </p:par>
                              <p:par>
                                <p:cTn id="26" presetID="10" presetClass="exit" presetSubtype="0" fill="hold" nodeType="withEffect">
                                  <p:stCondLst>
                                    <p:cond delay="200"/>
                                  </p:stCondLst>
                                  <p:childTnLst>
                                    <p:animEffect transition="out" filter="fade">
                                      <p:cBhvr>
                                        <p:cTn id="27" dur="500"/>
                                        <p:tgtEl>
                                          <p:spTgt spid="25"/>
                                        </p:tgtEl>
                                      </p:cBhvr>
                                    </p:animEffect>
                                    <p:set>
                                      <p:cBhvr>
                                        <p:cTn id="28" dur="1" fill="hold">
                                          <p:stCondLst>
                                            <p:cond delay="499"/>
                                          </p:stCondLst>
                                        </p:cTn>
                                        <p:tgtEl>
                                          <p:spTgt spid="25"/>
                                        </p:tgtEl>
                                        <p:attrNameLst>
                                          <p:attrName>style.visibility</p:attrName>
                                        </p:attrNameLst>
                                      </p:cBhvr>
                                      <p:to>
                                        <p:strVal val="hidden"/>
                                      </p:to>
                                    </p:set>
                                  </p:childTnLst>
                                </p:cTn>
                              </p:par>
                              <p:par>
                                <p:cTn id="29" presetID="10" presetClass="exit" presetSubtype="0" fill="hold" nodeType="withEffect">
                                  <p:stCondLst>
                                    <p:cond delay="200"/>
                                  </p:stCondLst>
                                  <p:childTnLst>
                                    <p:animEffect transition="out" filter="fade">
                                      <p:cBhvr>
                                        <p:cTn id="30" dur="500"/>
                                        <p:tgtEl>
                                          <p:spTgt spid="23"/>
                                        </p:tgtEl>
                                      </p:cBhvr>
                                    </p:animEffect>
                                    <p:set>
                                      <p:cBhvr>
                                        <p:cTn id="31" dur="1" fill="hold">
                                          <p:stCondLst>
                                            <p:cond delay="499"/>
                                          </p:stCondLst>
                                        </p:cTn>
                                        <p:tgtEl>
                                          <p:spTgt spid="23"/>
                                        </p:tgtEl>
                                        <p:attrNameLst>
                                          <p:attrName>style.visibility</p:attrName>
                                        </p:attrNameLst>
                                      </p:cBhvr>
                                      <p:to>
                                        <p:strVal val="hidden"/>
                                      </p:to>
                                    </p:set>
                                  </p:childTnLst>
                                </p:cTn>
                              </p:par>
                            </p:childTnLst>
                          </p:cTn>
                        </p:par>
                      </p:childTnLst>
                    </p:cTn>
                  </p:par>
                  <p:par>
                    <p:cTn id="32" fill="hold">
                      <p:stCondLst>
                        <p:cond delay="indefinite"/>
                      </p:stCondLst>
                      <p:childTnLst>
                        <p:par>
                          <p:cTn id="33" fill="hold">
                            <p:stCondLst>
                              <p:cond delay="0"/>
                            </p:stCondLst>
                            <p:childTnLst>
                              <p:par>
                                <p:cTn id="34" presetID="42" presetClass="path" presetSubtype="0" accel="50000" decel="50000" fill="hold" nodeType="clickEffect">
                                  <p:stCondLst>
                                    <p:cond delay="0"/>
                                  </p:stCondLst>
                                  <p:childTnLst>
                                    <p:animMotion origin="layout" path="M 2.08333E-7 2.96296E-6 L -0.01055 -0.16135 " pathEditMode="relative" rAng="0" ptsTypes="AA">
                                      <p:cBhvr>
                                        <p:cTn id="35" dur="2000" fill="hold"/>
                                        <p:tgtEl>
                                          <p:spTgt spid="21"/>
                                        </p:tgtEl>
                                        <p:attrNameLst>
                                          <p:attrName>ppt_x</p:attrName>
                                          <p:attrName>ppt_y</p:attrName>
                                        </p:attrNameLst>
                                      </p:cBhvr>
                                      <p:rCtr x="-534" y="-8079"/>
                                    </p:animMotion>
                                  </p:childTnLst>
                                </p:cTn>
                              </p:par>
                              <p:par>
                                <p:cTn id="36" presetID="42" presetClass="path" presetSubtype="0" accel="50000" decel="50000" fill="hold" nodeType="withEffect">
                                  <p:stCondLst>
                                    <p:cond delay="0"/>
                                  </p:stCondLst>
                                  <p:childTnLst>
                                    <p:animMotion origin="layout" path="M 2.5E-6 4.07407E-6 L -0.05573 -0.11297 " pathEditMode="relative" rAng="0" ptsTypes="AA">
                                      <p:cBhvr>
                                        <p:cTn id="37" dur="2000" fill="hold"/>
                                        <p:tgtEl>
                                          <p:spTgt spid="24"/>
                                        </p:tgtEl>
                                        <p:attrNameLst>
                                          <p:attrName>ppt_x</p:attrName>
                                          <p:attrName>ppt_y</p:attrName>
                                        </p:attrNameLst>
                                      </p:cBhvr>
                                      <p:rCtr x="-2786" y="-5648"/>
                                    </p:animMotion>
                                  </p:childTnLst>
                                </p:cTn>
                              </p:par>
                              <p:par>
                                <p:cTn id="38" presetID="42" presetClass="path" presetSubtype="0" accel="50000" decel="50000" fill="hold" nodeType="withEffect">
                                  <p:stCondLst>
                                    <p:cond delay="0"/>
                                  </p:stCondLst>
                                  <p:childTnLst>
                                    <p:animMotion origin="layout" path="M 5.55112E-17 3.33333E-6 L -0.05013 0.01088 " pathEditMode="relative" rAng="0" ptsTypes="AA">
                                      <p:cBhvr>
                                        <p:cTn id="39" dur="2000" fill="hold"/>
                                        <p:tgtEl>
                                          <p:spTgt spid="14"/>
                                        </p:tgtEl>
                                        <p:attrNameLst>
                                          <p:attrName>ppt_x</p:attrName>
                                          <p:attrName>ppt_y</p:attrName>
                                        </p:attrNameLst>
                                      </p:cBhvr>
                                      <p:rCtr x="-2513" y="532"/>
                                    </p:animMotion>
                                  </p:childTnLst>
                                </p:cTn>
                              </p:par>
                              <p:par>
                                <p:cTn id="40" presetID="42" presetClass="path" presetSubtype="0" accel="50000" decel="50000" fill="hold" nodeType="withEffect">
                                  <p:stCondLst>
                                    <p:cond delay="0"/>
                                  </p:stCondLst>
                                  <p:childTnLst>
                                    <p:animMotion origin="layout" path="M 0.00143 -0.00162 L 0.00404 0.07268 " pathEditMode="relative" rAng="0" ptsTypes="AA">
                                      <p:cBhvr>
                                        <p:cTn id="41" dur="2000" fill="hold"/>
                                        <p:tgtEl>
                                          <p:spTgt spid="11"/>
                                        </p:tgtEl>
                                        <p:attrNameLst>
                                          <p:attrName>ppt_x</p:attrName>
                                          <p:attrName>ppt_y</p:attrName>
                                        </p:attrNameLst>
                                      </p:cBhvr>
                                      <p:rCtr x="130" y="3704"/>
                                    </p:animMotion>
                                  </p:childTnLst>
                                </p:cTn>
                              </p:par>
                            </p:childTnLst>
                          </p:cTn>
                        </p:par>
                        <p:par>
                          <p:cTn id="42" fill="hold">
                            <p:stCondLst>
                              <p:cond delay="2000"/>
                            </p:stCondLst>
                            <p:childTnLst>
                              <p:par>
                                <p:cTn id="43" presetID="10" presetClass="entr" presetSubtype="0" fill="hold" nodeType="afterEffect">
                                  <p:stCondLst>
                                    <p:cond delay="200"/>
                                  </p:stCondLst>
                                  <p:childTnLst>
                                    <p:set>
                                      <p:cBhvr>
                                        <p:cTn id="44" dur="1" fill="hold">
                                          <p:stCondLst>
                                            <p:cond delay="0"/>
                                          </p:stCondLst>
                                        </p:cTn>
                                        <p:tgtEl>
                                          <p:spTgt spid="43"/>
                                        </p:tgtEl>
                                        <p:attrNameLst>
                                          <p:attrName>style.visibility</p:attrName>
                                        </p:attrNameLst>
                                      </p:cBhvr>
                                      <p:to>
                                        <p:strVal val="visible"/>
                                      </p:to>
                                    </p:set>
                                    <p:animEffect transition="in" filter="fade">
                                      <p:cBhvr>
                                        <p:cTn id="45" dur="500"/>
                                        <p:tgtEl>
                                          <p:spTgt spid="43"/>
                                        </p:tgtEl>
                                      </p:cBhvr>
                                    </p:animEffect>
                                  </p:childTnLst>
                                </p:cTn>
                              </p:par>
                              <p:par>
                                <p:cTn id="46" presetID="10" presetClass="entr" presetSubtype="0" fill="hold" nodeType="withEffect">
                                  <p:stCondLst>
                                    <p:cond delay="200"/>
                                  </p:stCondLst>
                                  <p:childTnLst>
                                    <p:set>
                                      <p:cBhvr>
                                        <p:cTn id="47" dur="1" fill="hold">
                                          <p:stCondLst>
                                            <p:cond delay="0"/>
                                          </p:stCondLst>
                                        </p:cTn>
                                        <p:tgtEl>
                                          <p:spTgt spid="7"/>
                                        </p:tgtEl>
                                        <p:attrNameLst>
                                          <p:attrName>style.visibility</p:attrName>
                                        </p:attrNameLst>
                                      </p:cBhvr>
                                      <p:to>
                                        <p:strVal val="visible"/>
                                      </p:to>
                                    </p:set>
                                    <p:animEffect transition="in" filter="fade">
                                      <p:cBhvr>
                                        <p:cTn id="48" dur="500"/>
                                        <p:tgtEl>
                                          <p:spTgt spid="7"/>
                                        </p:tgtEl>
                                      </p:cBhvr>
                                    </p:animEffect>
                                  </p:childTnLst>
                                </p:cTn>
                              </p:par>
                              <p:par>
                                <p:cTn id="49" presetID="10" presetClass="exit" presetSubtype="0" fill="hold" nodeType="withEffect">
                                  <p:stCondLst>
                                    <p:cond delay="200"/>
                                  </p:stCondLst>
                                  <p:childTnLst>
                                    <p:animEffect transition="out" filter="fade">
                                      <p:cBhvr>
                                        <p:cTn id="50" dur="500"/>
                                        <p:tgtEl>
                                          <p:spTgt spid="21"/>
                                        </p:tgtEl>
                                      </p:cBhvr>
                                    </p:animEffect>
                                    <p:set>
                                      <p:cBhvr>
                                        <p:cTn id="51" dur="1" fill="hold">
                                          <p:stCondLst>
                                            <p:cond delay="499"/>
                                          </p:stCondLst>
                                        </p:cTn>
                                        <p:tgtEl>
                                          <p:spTgt spid="21"/>
                                        </p:tgtEl>
                                        <p:attrNameLst>
                                          <p:attrName>style.visibility</p:attrName>
                                        </p:attrNameLst>
                                      </p:cBhvr>
                                      <p:to>
                                        <p:strVal val="hidden"/>
                                      </p:to>
                                    </p:set>
                                  </p:childTnLst>
                                </p:cTn>
                              </p:par>
                              <p:par>
                                <p:cTn id="52" presetID="10" presetClass="exit" presetSubtype="0" fill="hold" nodeType="withEffect">
                                  <p:stCondLst>
                                    <p:cond delay="200"/>
                                  </p:stCondLst>
                                  <p:childTnLst>
                                    <p:animEffect transition="out" filter="fade">
                                      <p:cBhvr>
                                        <p:cTn id="53" dur="500"/>
                                        <p:tgtEl>
                                          <p:spTgt spid="24"/>
                                        </p:tgtEl>
                                      </p:cBhvr>
                                    </p:animEffect>
                                    <p:set>
                                      <p:cBhvr>
                                        <p:cTn id="54" dur="1" fill="hold">
                                          <p:stCondLst>
                                            <p:cond delay="499"/>
                                          </p:stCondLst>
                                        </p:cTn>
                                        <p:tgtEl>
                                          <p:spTgt spid="24"/>
                                        </p:tgtEl>
                                        <p:attrNameLst>
                                          <p:attrName>style.visibility</p:attrName>
                                        </p:attrNameLst>
                                      </p:cBhvr>
                                      <p:to>
                                        <p:strVal val="hidden"/>
                                      </p:to>
                                    </p:set>
                                  </p:childTnLst>
                                </p:cTn>
                              </p:par>
                              <p:par>
                                <p:cTn id="55" presetID="10" presetClass="exit" presetSubtype="0" fill="hold" nodeType="withEffect">
                                  <p:stCondLst>
                                    <p:cond delay="200"/>
                                  </p:stCondLst>
                                  <p:childTnLst>
                                    <p:animEffect transition="out" filter="fade">
                                      <p:cBhvr>
                                        <p:cTn id="56" dur="500"/>
                                        <p:tgtEl>
                                          <p:spTgt spid="14"/>
                                        </p:tgtEl>
                                      </p:cBhvr>
                                    </p:animEffect>
                                    <p:set>
                                      <p:cBhvr>
                                        <p:cTn id="57" dur="1" fill="hold">
                                          <p:stCondLst>
                                            <p:cond delay="499"/>
                                          </p:stCondLst>
                                        </p:cTn>
                                        <p:tgtEl>
                                          <p:spTgt spid="14"/>
                                        </p:tgtEl>
                                        <p:attrNameLst>
                                          <p:attrName>style.visibility</p:attrName>
                                        </p:attrNameLst>
                                      </p:cBhvr>
                                      <p:to>
                                        <p:strVal val="hidden"/>
                                      </p:to>
                                    </p:set>
                                  </p:childTnLst>
                                </p:cTn>
                              </p:par>
                              <p:par>
                                <p:cTn id="58" presetID="10" presetClass="exit" presetSubtype="0" fill="hold" nodeType="withEffect">
                                  <p:stCondLst>
                                    <p:cond delay="200"/>
                                  </p:stCondLst>
                                  <p:childTnLst>
                                    <p:animEffect transition="out" filter="fade">
                                      <p:cBhvr>
                                        <p:cTn id="59" dur="500"/>
                                        <p:tgtEl>
                                          <p:spTgt spid="11"/>
                                        </p:tgtEl>
                                      </p:cBhvr>
                                    </p:animEffect>
                                    <p:set>
                                      <p:cBhvr>
                                        <p:cTn id="60" dur="1" fill="hold">
                                          <p:stCondLst>
                                            <p:cond delay="499"/>
                                          </p:stCondLst>
                                        </p:cTn>
                                        <p:tgtEl>
                                          <p:spTgt spid="11"/>
                                        </p:tgtEl>
                                        <p:attrNameLst>
                                          <p:attrName>style.visibility</p:attrName>
                                        </p:attrNameLst>
                                      </p:cBhvr>
                                      <p:to>
                                        <p:strVal val="hidden"/>
                                      </p:to>
                                    </p:set>
                                  </p:childTnLst>
                                </p:cTn>
                              </p:par>
                            </p:childTnLst>
                          </p:cTn>
                        </p:par>
                      </p:childTnLst>
                    </p:cTn>
                  </p:par>
                  <p:par>
                    <p:cTn id="61" fill="hold">
                      <p:stCondLst>
                        <p:cond delay="indefinite"/>
                      </p:stCondLst>
                      <p:childTnLst>
                        <p:par>
                          <p:cTn id="62" fill="hold">
                            <p:stCondLst>
                              <p:cond delay="0"/>
                            </p:stCondLst>
                            <p:childTnLst>
                              <p:par>
                                <p:cTn id="63" presetID="42" presetClass="path" presetSubtype="0" accel="50000" decel="50000" fill="hold" nodeType="clickEffect">
                                  <p:stCondLst>
                                    <p:cond delay="0"/>
                                  </p:stCondLst>
                                  <p:childTnLst>
                                    <p:animMotion origin="layout" path="M -1.25E-6 -4.44444E-6 L 0.04232 0.0875 " pathEditMode="relative" rAng="0" ptsTypes="AA">
                                      <p:cBhvr>
                                        <p:cTn id="64" dur="2000" fill="hold"/>
                                        <p:tgtEl>
                                          <p:spTgt spid="28"/>
                                        </p:tgtEl>
                                        <p:attrNameLst>
                                          <p:attrName>ppt_x</p:attrName>
                                          <p:attrName>ppt_y</p:attrName>
                                        </p:attrNameLst>
                                      </p:cBhvr>
                                      <p:rCtr x="2109" y="4375"/>
                                    </p:animMotion>
                                  </p:childTnLst>
                                </p:cTn>
                              </p:par>
                              <p:par>
                                <p:cTn id="65" presetID="42" presetClass="path" presetSubtype="0" accel="50000" decel="50000" fill="hold" nodeType="withEffect">
                                  <p:stCondLst>
                                    <p:cond delay="0"/>
                                  </p:stCondLst>
                                  <p:childTnLst>
                                    <p:animMotion origin="layout" path="M 1.66667E-6 3.7037E-7 L -0.01602 0.02384 " pathEditMode="relative" rAng="0" ptsTypes="AA">
                                      <p:cBhvr>
                                        <p:cTn id="66" dur="2000" fill="hold"/>
                                        <p:tgtEl>
                                          <p:spTgt spid="30"/>
                                        </p:tgtEl>
                                        <p:attrNameLst>
                                          <p:attrName>ppt_x</p:attrName>
                                          <p:attrName>ppt_y</p:attrName>
                                        </p:attrNameLst>
                                      </p:cBhvr>
                                      <p:rCtr x="-807" y="1181"/>
                                    </p:animMotion>
                                  </p:childTnLst>
                                </p:cTn>
                              </p:par>
                              <p:par>
                                <p:cTn id="67" presetID="42" presetClass="path" presetSubtype="0" accel="50000" decel="50000" fill="hold" nodeType="withEffect">
                                  <p:stCondLst>
                                    <p:cond delay="0"/>
                                  </p:stCondLst>
                                  <p:childTnLst>
                                    <p:animMotion origin="layout" path="M -4.16667E-7 4.44444E-6 L 0.00378 -0.10487 " pathEditMode="relative" rAng="0" ptsTypes="AA">
                                      <p:cBhvr>
                                        <p:cTn id="68" dur="2000" fill="hold"/>
                                        <p:tgtEl>
                                          <p:spTgt spid="15"/>
                                        </p:tgtEl>
                                        <p:attrNameLst>
                                          <p:attrName>ppt_x</p:attrName>
                                          <p:attrName>ppt_y</p:attrName>
                                        </p:attrNameLst>
                                      </p:cBhvr>
                                      <p:rCtr x="182" y="-5255"/>
                                    </p:animMotion>
                                  </p:childTnLst>
                                </p:cTn>
                              </p:par>
                              <p:par>
                                <p:cTn id="69" presetID="42" presetClass="path" presetSubtype="0" accel="50000" decel="50000" fill="hold" nodeType="withEffect">
                                  <p:stCondLst>
                                    <p:cond delay="0"/>
                                  </p:stCondLst>
                                  <p:childTnLst>
                                    <p:animMotion origin="layout" path="M 3.75E-6 -7.40741E-7 L -0.04362 -0.14375 " pathEditMode="relative" rAng="0" ptsTypes="AA">
                                      <p:cBhvr>
                                        <p:cTn id="70" dur="2000" fill="hold"/>
                                        <p:tgtEl>
                                          <p:spTgt spid="19"/>
                                        </p:tgtEl>
                                        <p:attrNameLst>
                                          <p:attrName>ppt_x</p:attrName>
                                          <p:attrName>ppt_y</p:attrName>
                                        </p:attrNameLst>
                                      </p:cBhvr>
                                      <p:rCtr x="-2187" y="-7199"/>
                                    </p:animMotion>
                                  </p:childTnLst>
                                </p:cTn>
                              </p:par>
                            </p:childTnLst>
                          </p:cTn>
                        </p:par>
                        <p:par>
                          <p:cTn id="71" fill="hold">
                            <p:stCondLst>
                              <p:cond delay="2000"/>
                            </p:stCondLst>
                            <p:childTnLst>
                              <p:par>
                                <p:cTn id="72" presetID="10" presetClass="entr" presetSubtype="0" fill="hold" nodeType="afterEffect">
                                  <p:stCondLst>
                                    <p:cond delay="200"/>
                                  </p:stCondLst>
                                  <p:childTnLst>
                                    <p:set>
                                      <p:cBhvr>
                                        <p:cTn id="73" dur="1" fill="hold">
                                          <p:stCondLst>
                                            <p:cond delay="0"/>
                                          </p:stCondLst>
                                        </p:cTn>
                                        <p:tgtEl>
                                          <p:spTgt spid="49"/>
                                        </p:tgtEl>
                                        <p:attrNameLst>
                                          <p:attrName>style.visibility</p:attrName>
                                        </p:attrNameLst>
                                      </p:cBhvr>
                                      <p:to>
                                        <p:strVal val="visible"/>
                                      </p:to>
                                    </p:set>
                                    <p:animEffect transition="in" filter="fade">
                                      <p:cBhvr>
                                        <p:cTn id="74" dur="500"/>
                                        <p:tgtEl>
                                          <p:spTgt spid="49"/>
                                        </p:tgtEl>
                                      </p:cBhvr>
                                    </p:animEffect>
                                  </p:childTnLst>
                                </p:cTn>
                              </p:par>
                              <p:par>
                                <p:cTn id="75" presetID="10" presetClass="entr" presetSubtype="0" fill="hold" nodeType="withEffect">
                                  <p:stCondLst>
                                    <p:cond delay="200"/>
                                  </p:stCondLst>
                                  <p:childTnLst>
                                    <p:set>
                                      <p:cBhvr>
                                        <p:cTn id="76" dur="1" fill="hold">
                                          <p:stCondLst>
                                            <p:cond delay="0"/>
                                          </p:stCondLst>
                                        </p:cTn>
                                        <p:tgtEl>
                                          <p:spTgt spid="81"/>
                                        </p:tgtEl>
                                        <p:attrNameLst>
                                          <p:attrName>style.visibility</p:attrName>
                                        </p:attrNameLst>
                                      </p:cBhvr>
                                      <p:to>
                                        <p:strVal val="visible"/>
                                      </p:to>
                                    </p:set>
                                    <p:animEffect transition="in" filter="fade">
                                      <p:cBhvr>
                                        <p:cTn id="77" dur="500"/>
                                        <p:tgtEl>
                                          <p:spTgt spid="81"/>
                                        </p:tgtEl>
                                      </p:cBhvr>
                                    </p:animEffect>
                                  </p:childTnLst>
                                </p:cTn>
                              </p:par>
                              <p:par>
                                <p:cTn id="78" presetID="10" presetClass="exit" presetSubtype="0" fill="hold" nodeType="withEffect">
                                  <p:stCondLst>
                                    <p:cond delay="200"/>
                                  </p:stCondLst>
                                  <p:childTnLst>
                                    <p:animEffect transition="out" filter="fade">
                                      <p:cBhvr>
                                        <p:cTn id="79" dur="500"/>
                                        <p:tgtEl>
                                          <p:spTgt spid="28"/>
                                        </p:tgtEl>
                                      </p:cBhvr>
                                    </p:animEffect>
                                    <p:set>
                                      <p:cBhvr>
                                        <p:cTn id="80" dur="1" fill="hold">
                                          <p:stCondLst>
                                            <p:cond delay="499"/>
                                          </p:stCondLst>
                                        </p:cTn>
                                        <p:tgtEl>
                                          <p:spTgt spid="28"/>
                                        </p:tgtEl>
                                        <p:attrNameLst>
                                          <p:attrName>style.visibility</p:attrName>
                                        </p:attrNameLst>
                                      </p:cBhvr>
                                      <p:to>
                                        <p:strVal val="hidden"/>
                                      </p:to>
                                    </p:set>
                                  </p:childTnLst>
                                </p:cTn>
                              </p:par>
                              <p:par>
                                <p:cTn id="81" presetID="10" presetClass="exit" presetSubtype="0" fill="hold" nodeType="withEffect">
                                  <p:stCondLst>
                                    <p:cond delay="200"/>
                                  </p:stCondLst>
                                  <p:childTnLst>
                                    <p:animEffect transition="out" filter="fade">
                                      <p:cBhvr>
                                        <p:cTn id="82" dur="500"/>
                                        <p:tgtEl>
                                          <p:spTgt spid="30"/>
                                        </p:tgtEl>
                                      </p:cBhvr>
                                    </p:animEffect>
                                    <p:set>
                                      <p:cBhvr>
                                        <p:cTn id="83" dur="1" fill="hold">
                                          <p:stCondLst>
                                            <p:cond delay="499"/>
                                          </p:stCondLst>
                                        </p:cTn>
                                        <p:tgtEl>
                                          <p:spTgt spid="30"/>
                                        </p:tgtEl>
                                        <p:attrNameLst>
                                          <p:attrName>style.visibility</p:attrName>
                                        </p:attrNameLst>
                                      </p:cBhvr>
                                      <p:to>
                                        <p:strVal val="hidden"/>
                                      </p:to>
                                    </p:set>
                                  </p:childTnLst>
                                </p:cTn>
                              </p:par>
                              <p:par>
                                <p:cTn id="84" presetID="10" presetClass="exit" presetSubtype="0" fill="hold" nodeType="withEffect">
                                  <p:stCondLst>
                                    <p:cond delay="200"/>
                                  </p:stCondLst>
                                  <p:childTnLst>
                                    <p:animEffect transition="out" filter="fade">
                                      <p:cBhvr>
                                        <p:cTn id="85" dur="500"/>
                                        <p:tgtEl>
                                          <p:spTgt spid="15"/>
                                        </p:tgtEl>
                                      </p:cBhvr>
                                    </p:animEffect>
                                    <p:set>
                                      <p:cBhvr>
                                        <p:cTn id="86" dur="1" fill="hold">
                                          <p:stCondLst>
                                            <p:cond delay="499"/>
                                          </p:stCondLst>
                                        </p:cTn>
                                        <p:tgtEl>
                                          <p:spTgt spid="15"/>
                                        </p:tgtEl>
                                        <p:attrNameLst>
                                          <p:attrName>style.visibility</p:attrName>
                                        </p:attrNameLst>
                                      </p:cBhvr>
                                      <p:to>
                                        <p:strVal val="hidden"/>
                                      </p:to>
                                    </p:set>
                                  </p:childTnLst>
                                </p:cTn>
                              </p:par>
                              <p:par>
                                <p:cTn id="87" presetID="10" presetClass="exit" presetSubtype="0" fill="hold" nodeType="withEffect">
                                  <p:stCondLst>
                                    <p:cond delay="200"/>
                                  </p:stCondLst>
                                  <p:childTnLst>
                                    <p:animEffect transition="out" filter="fade">
                                      <p:cBhvr>
                                        <p:cTn id="88" dur="500"/>
                                        <p:tgtEl>
                                          <p:spTgt spid="19"/>
                                        </p:tgtEl>
                                      </p:cBhvr>
                                    </p:animEffect>
                                    <p:set>
                                      <p:cBhvr>
                                        <p:cTn id="89" dur="1" fill="hold">
                                          <p:stCondLst>
                                            <p:cond delay="499"/>
                                          </p:stCondLst>
                                        </p:cTn>
                                        <p:tgtEl>
                                          <p:spTgt spid="19"/>
                                        </p:tgtEl>
                                        <p:attrNameLst>
                                          <p:attrName>style.visibility</p:attrName>
                                        </p:attrNameLst>
                                      </p:cBhvr>
                                      <p:to>
                                        <p:strVal val="hidden"/>
                                      </p:to>
                                    </p:set>
                                  </p:childTnLst>
                                </p:cTn>
                              </p:par>
                            </p:childTnLst>
                          </p:cTn>
                        </p:par>
                      </p:childTnLst>
                    </p:cTn>
                  </p:par>
                  <p:par>
                    <p:cTn id="90" fill="hold">
                      <p:stCondLst>
                        <p:cond delay="indefinite"/>
                      </p:stCondLst>
                      <p:childTnLst>
                        <p:par>
                          <p:cTn id="91" fill="hold">
                            <p:stCondLst>
                              <p:cond delay="0"/>
                            </p:stCondLst>
                            <p:childTnLst>
                              <p:par>
                                <p:cTn id="92" presetID="42" presetClass="path" presetSubtype="0" accel="50000" decel="50000" fill="hold" nodeType="clickEffect">
                                  <p:stCondLst>
                                    <p:cond delay="0"/>
                                  </p:stCondLst>
                                  <p:childTnLst>
                                    <p:animMotion origin="layout" path="M -4.375E-6 1.48148E-6 L -0.03164 -0.01158 " pathEditMode="relative" rAng="0" ptsTypes="AA">
                                      <p:cBhvr>
                                        <p:cTn id="93" dur="2000" fill="hold"/>
                                        <p:tgtEl>
                                          <p:spTgt spid="34"/>
                                        </p:tgtEl>
                                        <p:attrNameLst>
                                          <p:attrName>ppt_x</p:attrName>
                                          <p:attrName>ppt_y</p:attrName>
                                        </p:attrNameLst>
                                      </p:cBhvr>
                                      <p:rCtr x="-1589" y="-579"/>
                                    </p:animMotion>
                                  </p:childTnLst>
                                </p:cTn>
                              </p:par>
                              <p:par>
                                <p:cTn id="94" presetID="42" presetClass="path" presetSubtype="0" accel="50000" decel="50000" fill="hold" nodeType="withEffect">
                                  <p:stCondLst>
                                    <p:cond delay="0"/>
                                  </p:stCondLst>
                                  <p:childTnLst>
                                    <p:animMotion origin="layout" path="M -4.375E-6 4.44444E-6 L 0.01862 0.08888 " pathEditMode="relative" rAng="0" ptsTypes="AA">
                                      <p:cBhvr>
                                        <p:cTn id="95" dur="2000" fill="hold"/>
                                        <p:tgtEl>
                                          <p:spTgt spid="33"/>
                                        </p:tgtEl>
                                        <p:attrNameLst>
                                          <p:attrName>ppt_x</p:attrName>
                                          <p:attrName>ppt_y</p:attrName>
                                        </p:attrNameLst>
                                      </p:cBhvr>
                                      <p:rCtr x="924" y="4444"/>
                                    </p:animMotion>
                                  </p:childTnLst>
                                </p:cTn>
                              </p:par>
                              <p:par>
                                <p:cTn id="96" presetID="42" presetClass="path" presetSubtype="0" accel="50000" decel="50000" fill="hold" nodeType="withEffect">
                                  <p:stCondLst>
                                    <p:cond delay="0"/>
                                  </p:stCondLst>
                                  <p:childTnLst>
                                    <p:animMotion origin="layout" path="M 1.66667E-6 0 L 0.02135 -0.06181 " pathEditMode="relative" rAng="0" ptsTypes="AA">
                                      <p:cBhvr>
                                        <p:cTn id="97" dur="2000" fill="hold"/>
                                        <p:tgtEl>
                                          <p:spTgt spid="31"/>
                                        </p:tgtEl>
                                        <p:attrNameLst>
                                          <p:attrName>ppt_x</p:attrName>
                                          <p:attrName>ppt_y</p:attrName>
                                        </p:attrNameLst>
                                      </p:cBhvr>
                                      <p:rCtr x="1068" y="-3102"/>
                                    </p:animMotion>
                                  </p:childTnLst>
                                </p:cTn>
                              </p:par>
                              <p:par>
                                <p:cTn id="98" presetID="42" presetClass="path" presetSubtype="0" accel="50000" decel="50000" fill="hold" nodeType="withEffect">
                                  <p:stCondLst>
                                    <p:cond delay="0"/>
                                  </p:stCondLst>
                                  <p:childTnLst>
                                    <p:animMotion origin="layout" path="M -1.25E-6 1.11111E-6 L -0.01471 -0.11945 " pathEditMode="relative" rAng="0" ptsTypes="AA">
                                      <p:cBhvr>
                                        <p:cTn id="99" dur="2000" fill="hold"/>
                                        <p:tgtEl>
                                          <p:spTgt spid="27"/>
                                        </p:tgtEl>
                                        <p:attrNameLst>
                                          <p:attrName>ppt_x</p:attrName>
                                          <p:attrName>ppt_y</p:attrName>
                                        </p:attrNameLst>
                                      </p:cBhvr>
                                      <p:rCtr x="-742" y="-5972"/>
                                    </p:animMotion>
                                  </p:childTnLst>
                                </p:cTn>
                              </p:par>
                            </p:childTnLst>
                          </p:cTn>
                        </p:par>
                        <p:par>
                          <p:cTn id="100" fill="hold">
                            <p:stCondLst>
                              <p:cond delay="2000"/>
                            </p:stCondLst>
                            <p:childTnLst>
                              <p:par>
                                <p:cTn id="101" presetID="10" presetClass="entr" presetSubtype="0" fill="hold" nodeType="afterEffect">
                                  <p:stCondLst>
                                    <p:cond delay="20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500"/>
                                        <p:tgtEl>
                                          <p:spTgt spid="55"/>
                                        </p:tgtEl>
                                      </p:cBhvr>
                                    </p:animEffect>
                                  </p:childTnLst>
                                </p:cTn>
                              </p:par>
                              <p:par>
                                <p:cTn id="104" presetID="10" presetClass="entr" presetSubtype="0" fill="hold" nodeType="withEffect">
                                  <p:stCondLst>
                                    <p:cond delay="200"/>
                                  </p:stCondLst>
                                  <p:childTnLst>
                                    <p:set>
                                      <p:cBhvr>
                                        <p:cTn id="105" dur="1" fill="hold">
                                          <p:stCondLst>
                                            <p:cond delay="0"/>
                                          </p:stCondLst>
                                        </p:cTn>
                                        <p:tgtEl>
                                          <p:spTgt spid="80"/>
                                        </p:tgtEl>
                                        <p:attrNameLst>
                                          <p:attrName>style.visibility</p:attrName>
                                        </p:attrNameLst>
                                      </p:cBhvr>
                                      <p:to>
                                        <p:strVal val="visible"/>
                                      </p:to>
                                    </p:set>
                                    <p:animEffect transition="in" filter="fade">
                                      <p:cBhvr>
                                        <p:cTn id="106" dur="500"/>
                                        <p:tgtEl>
                                          <p:spTgt spid="80"/>
                                        </p:tgtEl>
                                      </p:cBhvr>
                                    </p:animEffect>
                                  </p:childTnLst>
                                </p:cTn>
                              </p:par>
                              <p:par>
                                <p:cTn id="107" presetID="10" presetClass="exit" presetSubtype="0" fill="hold" nodeType="withEffect">
                                  <p:stCondLst>
                                    <p:cond delay="200"/>
                                  </p:stCondLst>
                                  <p:childTnLst>
                                    <p:animEffect transition="out" filter="fade">
                                      <p:cBhvr>
                                        <p:cTn id="108" dur="500"/>
                                        <p:tgtEl>
                                          <p:spTgt spid="34"/>
                                        </p:tgtEl>
                                      </p:cBhvr>
                                    </p:animEffect>
                                    <p:set>
                                      <p:cBhvr>
                                        <p:cTn id="109" dur="1" fill="hold">
                                          <p:stCondLst>
                                            <p:cond delay="499"/>
                                          </p:stCondLst>
                                        </p:cTn>
                                        <p:tgtEl>
                                          <p:spTgt spid="34"/>
                                        </p:tgtEl>
                                        <p:attrNameLst>
                                          <p:attrName>style.visibility</p:attrName>
                                        </p:attrNameLst>
                                      </p:cBhvr>
                                      <p:to>
                                        <p:strVal val="hidden"/>
                                      </p:to>
                                    </p:set>
                                  </p:childTnLst>
                                </p:cTn>
                              </p:par>
                              <p:par>
                                <p:cTn id="110" presetID="10" presetClass="exit" presetSubtype="0" fill="hold" nodeType="withEffect">
                                  <p:stCondLst>
                                    <p:cond delay="200"/>
                                  </p:stCondLst>
                                  <p:childTnLst>
                                    <p:animEffect transition="out" filter="fade">
                                      <p:cBhvr>
                                        <p:cTn id="111" dur="500"/>
                                        <p:tgtEl>
                                          <p:spTgt spid="33"/>
                                        </p:tgtEl>
                                      </p:cBhvr>
                                    </p:animEffect>
                                    <p:set>
                                      <p:cBhvr>
                                        <p:cTn id="112" dur="1" fill="hold">
                                          <p:stCondLst>
                                            <p:cond delay="499"/>
                                          </p:stCondLst>
                                        </p:cTn>
                                        <p:tgtEl>
                                          <p:spTgt spid="33"/>
                                        </p:tgtEl>
                                        <p:attrNameLst>
                                          <p:attrName>style.visibility</p:attrName>
                                        </p:attrNameLst>
                                      </p:cBhvr>
                                      <p:to>
                                        <p:strVal val="hidden"/>
                                      </p:to>
                                    </p:set>
                                  </p:childTnLst>
                                </p:cTn>
                              </p:par>
                              <p:par>
                                <p:cTn id="113" presetID="10" presetClass="exit" presetSubtype="0" fill="hold" nodeType="withEffect">
                                  <p:stCondLst>
                                    <p:cond delay="200"/>
                                  </p:stCondLst>
                                  <p:childTnLst>
                                    <p:animEffect transition="out" filter="fade">
                                      <p:cBhvr>
                                        <p:cTn id="114" dur="500"/>
                                        <p:tgtEl>
                                          <p:spTgt spid="31"/>
                                        </p:tgtEl>
                                      </p:cBhvr>
                                    </p:animEffect>
                                    <p:set>
                                      <p:cBhvr>
                                        <p:cTn id="115" dur="1" fill="hold">
                                          <p:stCondLst>
                                            <p:cond delay="499"/>
                                          </p:stCondLst>
                                        </p:cTn>
                                        <p:tgtEl>
                                          <p:spTgt spid="31"/>
                                        </p:tgtEl>
                                        <p:attrNameLst>
                                          <p:attrName>style.visibility</p:attrName>
                                        </p:attrNameLst>
                                      </p:cBhvr>
                                      <p:to>
                                        <p:strVal val="hidden"/>
                                      </p:to>
                                    </p:set>
                                  </p:childTnLst>
                                </p:cTn>
                              </p:par>
                              <p:par>
                                <p:cTn id="116" presetID="10" presetClass="exit" presetSubtype="0" fill="hold" nodeType="withEffect">
                                  <p:stCondLst>
                                    <p:cond delay="200"/>
                                  </p:stCondLst>
                                  <p:childTnLst>
                                    <p:animEffect transition="out" filter="fade">
                                      <p:cBhvr>
                                        <p:cTn id="117" dur="500"/>
                                        <p:tgtEl>
                                          <p:spTgt spid="27"/>
                                        </p:tgtEl>
                                      </p:cBhvr>
                                    </p:animEffect>
                                    <p:set>
                                      <p:cBhvr>
                                        <p:cTn id="118" dur="1" fill="hold">
                                          <p:stCondLst>
                                            <p:cond delay="499"/>
                                          </p:stCondLst>
                                        </p:cTn>
                                        <p:tgtEl>
                                          <p:spTgt spid="27"/>
                                        </p:tgtEl>
                                        <p:attrNameLst>
                                          <p:attrName>style.visibility</p:attrName>
                                        </p:attrNameLst>
                                      </p:cBhvr>
                                      <p:to>
                                        <p:strVal val="hidden"/>
                                      </p:to>
                                    </p:set>
                                  </p:childTnLst>
                                </p:cTn>
                              </p:par>
                            </p:childTnLst>
                          </p:cTn>
                        </p:par>
                      </p:childTnLst>
                    </p:cTn>
                  </p:par>
                  <p:par>
                    <p:cTn id="119" fill="hold">
                      <p:stCondLst>
                        <p:cond delay="indefinite"/>
                      </p:stCondLst>
                      <p:childTnLst>
                        <p:par>
                          <p:cTn id="120" fill="hold">
                            <p:stCondLst>
                              <p:cond delay="0"/>
                            </p:stCondLst>
                            <p:childTnLst>
                              <p:par>
                                <p:cTn id="121" presetID="42" presetClass="path" presetSubtype="0" accel="50000" decel="50000" fill="hold" nodeType="clickEffect">
                                  <p:stCondLst>
                                    <p:cond delay="0"/>
                                  </p:stCondLst>
                                  <p:childTnLst>
                                    <p:animMotion origin="layout" path="M -3.75E-6 2.22222E-6 L 0.04623 0.06944 " pathEditMode="relative" rAng="0" ptsTypes="AA">
                                      <p:cBhvr>
                                        <p:cTn id="122" dur="2000" fill="hold"/>
                                        <p:tgtEl>
                                          <p:spTgt spid="12"/>
                                        </p:tgtEl>
                                        <p:attrNameLst>
                                          <p:attrName>ppt_x</p:attrName>
                                          <p:attrName>ppt_y</p:attrName>
                                        </p:attrNameLst>
                                      </p:cBhvr>
                                      <p:rCtr x="2305" y="3472"/>
                                    </p:animMotion>
                                  </p:childTnLst>
                                </p:cTn>
                              </p:par>
                              <p:par>
                                <p:cTn id="123" presetID="42" presetClass="path" presetSubtype="0" accel="50000" decel="50000" fill="hold" nodeType="withEffect">
                                  <p:stCondLst>
                                    <p:cond delay="0"/>
                                  </p:stCondLst>
                                  <p:childTnLst>
                                    <p:animMotion origin="layout" path="M -2.08333E-6 -1.11111E-6 L -0.01315 0.11111 " pathEditMode="relative" rAng="0" ptsTypes="AA">
                                      <p:cBhvr>
                                        <p:cTn id="124" dur="2000" fill="hold"/>
                                        <p:tgtEl>
                                          <p:spTgt spid="37"/>
                                        </p:tgtEl>
                                        <p:attrNameLst>
                                          <p:attrName>ppt_x</p:attrName>
                                          <p:attrName>ppt_y</p:attrName>
                                        </p:attrNameLst>
                                      </p:cBhvr>
                                      <p:rCtr x="-664" y="5556"/>
                                    </p:animMotion>
                                  </p:childTnLst>
                                </p:cTn>
                              </p:par>
                              <p:par>
                                <p:cTn id="125" presetID="42" presetClass="path" presetSubtype="0" accel="50000" decel="50000" fill="hold" nodeType="withEffect">
                                  <p:stCondLst>
                                    <p:cond delay="0"/>
                                  </p:stCondLst>
                                  <p:childTnLst>
                                    <p:animMotion origin="layout" path="M -4.375E-6 1.48148E-6 L -0.02031 -0.06158 " pathEditMode="relative" rAng="0" ptsTypes="AA">
                                      <p:cBhvr>
                                        <p:cTn id="126" dur="2000" fill="hold"/>
                                        <p:tgtEl>
                                          <p:spTgt spid="17"/>
                                        </p:tgtEl>
                                        <p:attrNameLst>
                                          <p:attrName>ppt_x</p:attrName>
                                          <p:attrName>ppt_y</p:attrName>
                                        </p:attrNameLst>
                                      </p:cBhvr>
                                      <p:rCtr x="-1016" y="-3079"/>
                                    </p:animMotion>
                                  </p:childTnLst>
                                </p:cTn>
                              </p:par>
                              <p:par>
                                <p:cTn id="127" presetID="42" presetClass="path" presetSubtype="0" accel="50000" decel="50000" fill="hold" nodeType="withEffect">
                                  <p:stCondLst>
                                    <p:cond delay="0"/>
                                  </p:stCondLst>
                                  <p:childTnLst>
                                    <p:animMotion origin="layout" path="M 1.875E-6 3.33333E-6 L 0.01146 -0.09746 " pathEditMode="relative" rAng="0" ptsTypes="AA">
                                      <p:cBhvr>
                                        <p:cTn id="128" dur="2000" fill="hold"/>
                                        <p:tgtEl>
                                          <p:spTgt spid="36"/>
                                        </p:tgtEl>
                                        <p:attrNameLst>
                                          <p:attrName>ppt_x</p:attrName>
                                          <p:attrName>ppt_y</p:attrName>
                                        </p:attrNameLst>
                                      </p:cBhvr>
                                      <p:rCtr x="573" y="-4884"/>
                                    </p:animMotion>
                                  </p:childTnLst>
                                </p:cTn>
                              </p:par>
                            </p:childTnLst>
                          </p:cTn>
                        </p:par>
                        <p:par>
                          <p:cTn id="129" fill="hold">
                            <p:stCondLst>
                              <p:cond delay="2000"/>
                            </p:stCondLst>
                            <p:childTnLst>
                              <p:par>
                                <p:cTn id="130" presetID="10" presetClass="entr" presetSubtype="0" fill="hold" nodeType="afterEffect">
                                  <p:stCondLst>
                                    <p:cond delay="200"/>
                                  </p:stCondLst>
                                  <p:childTnLst>
                                    <p:set>
                                      <p:cBhvr>
                                        <p:cTn id="131" dur="1" fill="hold">
                                          <p:stCondLst>
                                            <p:cond delay="0"/>
                                          </p:stCondLst>
                                        </p:cTn>
                                        <p:tgtEl>
                                          <p:spTgt spid="61"/>
                                        </p:tgtEl>
                                        <p:attrNameLst>
                                          <p:attrName>style.visibility</p:attrName>
                                        </p:attrNameLst>
                                      </p:cBhvr>
                                      <p:to>
                                        <p:strVal val="visible"/>
                                      </p:to>
                                    </p:set>
                                    <p:animEffect transition="in" filter="fade">
                                      <p:cBhvr>
                                        <p:cTn id="132" dur="500"/>
                                        <p:tgtEl>
                                          <p:spTgt spid="61"/>
                                        </p:tgtEl>
                                      </p:cBhvr>
                                    </p:animEffect>
                                  </p:childTnLst>
                                </p:cTn>
                              </p:par>
                              <p:par>
                                <p:cTn id="133" presetID="10" presetClass="entr" presetSubtype="0" fill="hold" nodeType="withEffect">
                                  <p:stCondLst>
                                    <p:cond delay="200"/>
                                  </p:stCondLst>
                                  <p:childTnLst>
                                    <p:set>
                                      <p:cBhvr>
                                        <p:cTn id="134" dur="1" fill="hold">
                                          <p:stCondLst>
                                            <p:cond delay="0"/>
                                          </p:stCondLst>
                                        </p:cTn>
                                        <p:tgtEl>
                                          <p:spTgt spid="83"/>
                                        </p:tgtEl>
                                        <p:attrNameLst>
                                          <p:attrName>style.visibility</p:attrName>
                                        </p:attrNameLst>
                                      </p:cBhvr>
                                      <p:to>
                                        <p:strVal val="visible"/>
                                      </p:to>
                                    </p:set>
                                    <p:animEffect transition="in" filter="fade">
                                      <p:cBhvr>
                                        <p:cTn id="135" dur="500"/>
                                        <p:tgtEl>
                                          <p:spTgt spid="83"/>
                                        </p:tgtEl>
                                      </p:cBhvr>
                                    </p:animEffect>
                                  </p:childTnLst>
                                </p:cTn>
                              </p:par>
                              <p:par>
                                <p:cTn id="136" presetID="10" presetClass="exit" presetSubtype="0" fill="hold" nodeType="withEffect">
                                  <p:stCondLst>
                                    <p:cond delay="200"/>
                                  </p:stCondLst>
                                  <p:childTnLst>
                                    <p:animEffect transition="out" filter="fade">
                                      <p:cBhvr>
                                        <p:cTn id="137" dur="500"/>
                                        <p:tgtEl>
                                          <p:spTgt spid="12"/>
                                        </p:tgtEl>
                                      </p:cBhvr>
                                    </p:animEffect>
                                    <p:set>
                                      <p:cBhvr>
                                        <p:cTn id="138" dur="1" fill="hold">
                                          <p:stCondLst>
                                            <p:cond delay="499"/>
                                          </p:stCondLst>
                                        </p:cTn>
                                        <p:tgtEl>
                                          <p:spTgt spid="12"/>
                                        </p:tgtEl>
                                        <p:attrNameLst>
                                          <p:attrName>style.visibility</p:attrName>
                                        </p:attrNameLst>
                                      </p:cBhvr>
                                      <p:to>
                                        <p:strVal val="hidden"/>
                                      </p:to>
                                    </p:set>
                                  </p:childTnLst>
                                </p:cTn>
                              </p:par>
                              <p:par>
                                <p:cTn id="139" presetID="10" presetClass="exit" presetSubtype="0" fill="hold" nodeType="withEffect">
                                  <p:stCondLst>
                                    <p:cond delay="200"/>
                                  </p:stCondLst>
                                  <p:childTnLst>
                                    <p:animEffect transition="out" filter="fade">
                                      <p:cBhvr>
                                        <p:cTn id="140" dur="500"/>
                                        <p:tgtEl>
                                          <p:spTgt spid="37"/>
                                        </p:tgtEl>
                                      </p:cBhvr>
                                    </p:animEffect>
                                    <p:set>
                                      <p:cBhvr>
                                        <p:cTn id="141" dur="1" fill="hold">
                                          <p:stCondLst>
                                            <p:cond delay="499"/>
                                          </p:stCondLst>
                                        </p:cTn>
                                        <p:tgtEl>
                                          <p:spTgt spid="37"/>
                                        </p:tgtEl>
                                        <p:attrNameLst>
                                          <p:attrName>style.visibility</p:attrName>
                                        </p:attrNameLst>
                                      </p:cBhvr>
                                      <p:to>
                                        <p:strVal val="hidden"/>
                                      </p:to>
                                    </p:set>
                                  </p:childTnLst>
                                </p:cTn>
                              </p:par>
                              <p:par>
                                <p:cTn id="142" presetID="10" presetClass="exit" presetSubtype="0" fill="hold" nodeType="withEffect">
                                  <p:stCondLst>
                                    <p:cond delay="200"/>
                                  </p:stCondLst>
                                  <p:childTnLst>
                                    <p:animEffect transition="out" filter="fade">
                                      <p:cBhvr>
                                        <p:cTn id="143" dur="500"/>
                                        <p:tgtEl>
                                          <p:spTgt spid="17"/>
                                        </p:tgtEl>
                                      </p:cBhvr>
                                    </p:animEffect>
                                    <p:set>
                                      <p:cBhvr>
                                        <p:cTn id="144" dur="1" fill="hold">
                                          <p:stCondLst>
                                            <p:cond delay="499"/>
                                          </p:stCondLst>
                                        </p:cTn>
                                        <p:tgtEl>
                                          <p:spTgt spid="17"/>
                                        </p:tgtEl>
                                        <p:attrNameLst>
                                          <p:attrName>style.visibility</p:attrName>
                                        </p:attrNameLst>
                                      </p:cBhvr>
                                      <p:to>
                                        <p:strVal val="hidden"/>
                                      </p:to>
                                    </p:set>
                                  </p:childTnLst>
                                </p:cTn>
                              </p:par>
                              <p:par>
                                <p:cTn id="145" presetID="10" presetClass="exit" presetSubtype="0" fill="hold" nodeType="withEffect">
                                  <p:stCondLst>
                                    <p:cond delay="200"/>
                                  </p:stCondLst>
                                  <p:childTnLst>
                                    <p:animEffect transition="out" filter="fade">
                                      <p:cBhvr>
                                        <p:cTn id="146" dur="500"/>
                                        <p:tgtEl>
                                          <p:spTgt spid="36"/>
                                        </p:tgtEl>
                                      </p:cBhvr>
                                    </p:animEffect>
                                    <p:set>
                                      <p:cBhvr>
                                        <p:cTn id="147" dur="1" fill="hold">
                                          <p:stCondLst>
                                            <p:cond delay="499"/>
                                          </p:stCondLst>
                                        </p:cTn>
                                        <p:tgtEl>
                                          <p:spTgt spid="36"/>
                                        </p:tgtEl>
                                        <p:attrNameLst>
                                          <p:attrName>style.visibility</p:attrName>
                                        </p:attrNameLst>
                                      </p:cBhvr>
                                      <p:to>
                                        <p:strVal val="hidden"/>
                                      </p:to>
                                    </p:set>
                                  </p:childTnLst>
                                </p:cTn>
                              </p:par>
                            </p:childTnLst>
                          </p:cTn>
                        </p:par>
                      </p:childTnLst>
                    </p:cTn>
                  </p:par>
                  <p:par>
                    <p:cTn id="148" fill="hold">
                      <p:stCondLst>
                        <p:cond delay="indefinite"/>
                      </p:stCondLst>
                      <p:childTnLst>
                        <p:par>
                          <p:cTn id="149" fill="hold">
                            <p:stCondLst>
                              <p:cond delay="0"/>
                            </p:stCondLst>
                            <p:childTnLst>
                              <p:par>
                                <p:cTn id="150" presetID="42" presetClass="path" presetSubtype="0" accel="50000" decel="50000" fill="hold" nodeType="clickEffect">
                                  <p:stCondLst>
                                    <p:cond delay="0"/>
                                  </p:stCondLst>
                                  <p:childTnLst>
                                    <p:animMotion origin="layout" path="M 5E-6 3.33333E-6 L 0.05639 0.01782 " pathEditMode="relative" rAng="0" ptsTypes="AA">
                                      <p:cBhvr>
                                        <p:cTn id="151" dur="2000" fill="hold"/>
                                        <p:tgtEl>
                                          <p:spTgt spid="39"/>
                                        </p:tgtEl>
                                        <p:attrNameLst>
                                          <p:attrName>ppt_x</p:attrName>
                                          <p:attrName>ppt_y</p:attrName>
                                        </p:attrNameLst>
                                      </p:cBhvr>
                                      <p:rCtr x="2812" y="880"/>
                                    </p:animMotion>
                                  </p:childTnLst>
                                </p:cTn>
                              </p:par>
                              <p:par>
                                <p:cTn id="152" presetID="42" presetClass="path" presetSubtype="0" accel="50000" decel="50000" fill="hold" nodeType="withEffect">
                                  <p:stCondLst>
                                    <p:cond delay="0"/>
                                  </p:stCondLst>
                                  <p:childTnLst>
                                    <p:animMotion origin="layout" path="M -4.79167E-6 -3.33333E-6 L 0.04336 -0.12384 " pathEditMode="relative" rAng="0" ptsTypes="AA">
                                      <p:cBhvr>
                                        <p:cTn id="153" dur="2000" fill="hold"/>
                                        <p:tgtEl>
                                          <p:spTgt spid="32"/>
                                        </p:tgtEl>
                                        <p:attrNameLst>
                                          <p:attrName>ppt_x</p:attrName>
                                          <p:attrName>ppt_y</p:attrName>
                                        </p:attrNameLst>
                                      </p:cBhvr>
                                      <p:rCtr x="2161" y="-6204"/>
                                    </p:animMotion>
                                  </p:childTnLst>
                                </p:cTn>
                              </p:par>
                              <p:par>
                                <p:cTn id="154" presetID="42" presetClass="path" presetSubtype="0" accel="50000" decel="50000" fill="hold" nodeType="withEffect">
                                  <p:stCondLst>
                                    <p:cond delay="0"/>
                                  </p:stCondLst>
                                  <p:childTnLst>
                                    <p:animMotion origin="layout" path="M -8.33333E-7 3.33333E-6 L 0.01133 -0.04445 " pathEditMode="relative" rAng="0" ptsTypes="AA">
                                      <p:cBhvr>
                                        <p:cTn id="155" dur="2000" fill="hold"/>
                                        <p:tgtEl>
                                          <p:spTgt spid="38"/>
                                        </p:tgtEl>
                                        <p:attrNameLst>
                                          <p:attrName>ppt_x</p:attrName>
                                          <p:attrName>ppt_y</p:attrName>
                                        </p:attrNameLst>
                                      </p:cBhvr>
                                      <p:rCtr x="560" y="-2222"/>
                                    </p:animMotion>
                                  </p:childTnLst>
                                </p:cTn>
                              </p:par>
                              <p:par>
                                <p:cTn id="156" presetID="42" presetClass="path" presetSubtype="0" accel="50000" decel="50000" fill="hold" nodeType="withEffect">
                                  <p:stCondLst>
                                    <p:cond delay="0"/>
                                  </p:stCondLst>
                                  <p:childTnLst>
                                    <p:animMotion origin="layout" path="M -1.04167E-6 7.40741E-7 L 0.02669 0.07523 " pathEditMode="relative" rAng="0" ptsTypes="AA">
                                      <p:cBhvr>
                                        <p:cTn id="157" dur="2000" fill="hold"/>
                                        <p:tgtEl>
                                          <p:spTgt spid="16"/>
                                        </p:tgtEl>
                                        <p:attrNameLst>
                                          <p:attrName>ppt_x</p:attrName>
                                          <p:attrName>ppt_y</p:attrName>
                                        </p:attrNameLst>
                                      </p:cBhvr>
                                      <p:rCtr x="1328" y="3750"/>
                                    </p:animMotion>
                                  </p:childTnLst>
                                </p:cTn>
                              </p:par>
                            </p:childTnLst>
                          </p:cTn>
                        </p:par>
                        <p:par>
                          <p:cTn id="158" fill="hold">
                            <p:stCondLst>
                              <p:cond delay="2000"/>
                            </p:stCondLst>
                            <p:childTnLst>
                              <p:par>
                                <p:cTn id="159" presetID="10" presetClass="entr" presetSubtype="0" fill="hold" nodeType="afterEffect">
                                  <p:stCondLst>
                                    <p:cond delay="200"/>
                                  </p:stCondLst>
                                  <p:childTnLst>
                                    <p:set>
                                      <p:cBhvr>
                                        <p:cTn id="160" dur="1" fill="hold">
                                          <p:stCondLst>
                                            <p:cond delay="0"/>
                                          </p:stCondLst>
                                        </p:cTn>
                                        <p:tgtEl>
                                          <p:spTgt spid="67"/>
                                        </p:tgtEl>
                                        <p:attrNameLst>
                                          <p:attrName>style.visibility</p:attrName>
                                        </p:attrNameLst>
                                      </p:cBhvr>
                                      <p:to>
                                        <p:strVal val="visible"/>
                                      </p:to>
                                    </p:set>
                                    <p:animEffect transition="in" filter="fade">
                                      <p:cBhvr>
                                        <p:cTn id="161" dur="500"/>
                                        <p:tgtEl>
                                          <p:spTgt spid="67"/>
                                        </p:tgtEl>
                                      </p:cBhvr>
                                    </p:animEffect>
                                  </p:childTnLst>
                                </p:cTn>
                              </p:par>
                              <p:par>
                                <p:cTn id="162" presetID="10" presetClass="entr" presetSubtype="0" fill="hold" nodeType="withEffect">
                                  <p:stCondLst>
                                    <p:cond delay="200"/>
                                  </p:stCondLst>
                                  <p:childTnLst>
                                    <p:set>
                                      <p:cBhvr>
                                        <p:cTn id="163" dur="1" fill="hold">
                                          <p:stCondLst>
                                            <p:cond delay="0"/>
                                          </p:stCondLst>
                                        </p:cTn>
                                        <p:tgtEl>
                                          <p:spTgt spid="82"/>
                                        </p:tgtEl>
                                        <p:attrNameLst>
                                          <p:attrName>style.visibility</p:attrName>
                                        </p:attrNameLst>
                                      </p:cBhvr>
                                      <p:to>
                                        <p:strVal val="visible"/>
                                      </p:to>
                                    </p:set>
                                    <p:animEffect transition="in" filter="fade">
                                      <p:cBhvr>
                                        <p:cTn id="164" dur="500"/>
                                        <p:tgtEl>
                                          <p:spTgt spid="82"/>
                                        </p:tgtEl>
                                      </p:cBhvr>
                                    </p:animEffect>
                                  </p:childTnLst>
                                </p:cTn>
                              </p:par>
                              <p:par>
                                <p:cTn id="165" presetID="10" presetClass="exit" presetSubtype="0" fill="hold" nodeType="withEffect">
                                  <p:stCondLst>
                                    <p:cond delay="200"/>
                                  </p:stCondLst>
                                  <p:childTnLst>
                                    <p:animEffect transition="out" filter="fade">
                                      <p:cBhvr>
                                        <p:cTn id="166" dur="500"/>
                                        <p:tgtEl>
                                          <p:spTgt spid="39"/>
                                        </p:tgtEl>
                                      </p:cBhvr>
                                    </p:animEffect>
                                    <p:set>
                                      <p:cBhvr>
                                        <p:cTn id="167" dur="1" fill="hold">
                                          <p:stCondLst>
                                            <p:cond delay="499"/>
                                          </p:stCondLst>
                                        </p:cTn>
                                        <p:tgtEl>
                                          <p:spTgt spid="39"/>
                                        </p:tgtEl>
                                        <p:attrNameLst>
                                          <p:attrName>style.visibility</p:attrName>
                                        </p:attrNameLst>
                                      </p:cBhvr>
                                      <p:to>
                                        <p:strVal val="hidden"/>
                                      </p:to>
                                    </p:set>
                                  </p:childTnLst>
                                </p:cTn>
                              </p:par>
                              <p:par>
                                <p:cTn id="168" presetID="10" presetClass="exit" presetSubtype="0" fill="hold" nodeType="withEffect">
                                  <p:stCondLst>
                                    <p:cond delay="200"/>
                                  </p:stCondLst>
                                  <p:childTnLst>
                                    <p:animEffect transition="out" filter="fade">
                                      <p:cBhvr>
                                        <p:cTn id="169" dur="500"/>
                                        <p:tgtEl>
                                          <p:spTgt spid="32"/>
                                        </p:tgtEl>
                                      </p:cBhvr>
                                    </p:animEffect>
                                    <p:set>
                                      <p:cBhvr>
                                        <p:cTn id="170" dur="1" fill="hold">
                                          <p:stCondLst>
                                            <p:cond delay="499"/>
                                          </p:stCondLst>
                                        </p:cTn>
                                        <p:tgtEl>
                                          <p:spTgt spid="32"/>
                                        </p:tgtEl>
                                        <p:attrNameLst>
                                          <p:attrName>style.visibility</p:attrName>
                                        </p:attrNameLst>
                                      </p:cBhvr>
                                      <p:to>
                                        <p:strVal val="hidden"/>
                                      </p:to>
                                    </p:set>
                                  </p:childTnLst>
                                </p:cTn>
                              </p:par>
                              <p:par>
                                <p:cTn id="171" presetID="10" presetClass="exit" presetSubtype="0" fill="hold" nodeType="withEffect">
                                  <p:stCondLst>
                                    <p:cond delay="200"/>
                                  </p:stCondLst>
                                  <p:childTnLst>
                                    <p:animEffect transition="out" filter="fade">
                                      <p:cBhvr>
                                        <p:cTn id="172" dur="500"/>
                                        <p:tgtEl>
                                          <p:spTgt spid="38"/>
                                        </p:tgtEl>
                                      </p:cBhvr>
                                    </p:animEffect>
                                    <p:set>
                                      <p:cBhvr>
                                        <p:cTn id="173" dur="1" fill="hold">
                                          <p:stCondLst>
                                            <p:cond delay="499"/>
                                          </p:stCondLst>
                                        </p:cTn>
                                        <p:tgtEl>
                                          <p:spTgt spid="38"/>
                                        </p:tgtEl>
                                        <p:attrNameLst>
                                          <p:attrName>style.visibility</p:attrName>
                                        </p:attrNameLst>
                                      </p:cBhvr>
                                      <p:to>
                                        <p:strVal val="hidden"/>
                                      </p:to>
                                    </p:set>
                                  </p:childTnLst>
                                </p:cTn>
                              </p:par>
                              <p:par>
                                <p:cTn id="174" presetID="10" presetClass="exit" presetSubtype="0" fill="hold" nodeType="withEffect">
                                  <p:stCondLst>
                                    <p:cond delay="200"/>
                                  </p:stCondLst>
                                  <p:childTnLst>
                                    <p:animEffect transition="out" filter="fade">
                                      <p:cBhvr>
                                        <p:cTn id="175" dur="500"/>
                                        <p:tgtEl>
                                          <p:spTgt spid="16"/>
                                        </p:tgtEl>
                                      </p:cBhvr>
                                    </p:animEffect>
                                    <p:set>
                                      <p:cBhvr>
                                        <p:cTn id="176" dur="1" fill="hold">
                                          <p:stCondLst>
                                            <p:cond delay="499"/>
                                          </p:stCondLst>
                                        </p:cTn>
                                        <p:tgtEl>
                                          <p:spTgt spid="16"/>
                                        </p:tgtEl>
                                        <p:attrNameLst>
                                          <p:attrName>style.visibility</p:attrName>
                                        </p:attrNameLst>
                                      </p:cBhvr>
                                      <p:to>
                                        <p:strVal val="hidden"/>
                                      </p:to>
                                    </p:set>
                                  </p:childTnLst>
                                </p:cTn>
                              </p:par>
                            </p:childTnLst>
                          </p:cTn>
                        </p:par>
                      </p:childTnLst>
                    </p:cTn>
                  </p:par>
                  <p:par>
                    <p:cTn id="177" fill="hold">
                      <p:stCondLst>
                        <p:cond delay="indefinite"/>
                      </p:stCondLst>
                      <p:childTnLst>
                        <p:par>
                          <p:cTn id="178" fill="hold">
                            <p:stCondLst>
                              <p:cond delay="0"/>
                            </p:stCondLst>
                            <p:childTnLst>
                              <p:par>
                                <p:cTn id="179" presetID="42" presetClass="path" presetSubtype="0" accel="50000" decel="50000" fill="hold" nodeType="clickEffect">
                                  <p:stCondLst>
                                    <p:cond delay="0"/>
                                  </p:stCondLst>
                                  <p:childTnLst>
                                    <p:animMotion origin="layout" path="M -3.125E-6 4.44444E-6 L -0.00794 0.06689 " pathEditMode="relative" rAng="0" ptsTypes="AA">
                                      <p:cBhvr>
                                        <p:cTn id="180" dur="2000" fill="hold"/>
                                        <p:tgtEl>
                                          <p:spTgt spid="22"/>
                                        </p:tgtEl>
                                        <p:attrNameLst>
                                          <p:attrName>ppt_x</p:attrName>
                                          <p:attrName>ppt_y</p:attrName>
                                        </p:attrNameLst>
                                      </p:cBhvr>
                                      <p:rCtr x="-404" y="3333"/>
                                    </p:animMotion>
                                  </p:childTnLst>
                                </p:cTn>
                              </p:par>
                              <p:par>
                                <p:cTn id="181" presetID="42" presetClass="path" presetSubtype="0" accel="50000" decel="50000" fill="hold" nodeType="withEffect">
                                  <p:stCondLst>
                                    <p:cond delay="0"/>
                                  </p:stCondLst>
                                  <p:childTnLst>
                                    <p:animMotion origin="layout" path="M 1.66667E-6 -1.85185E-6 L 0.05456 0.07523 " pathEditMode="relative" rAng="0" ptsTypes="AA">
                                      <p:cBhvr>
                                        <p:cTn id="182" dur="2000" fill="hold"/>
                                        <p:tgtEl>
                                          <p:spTgt spid="40"/>
                                        </p:tgtEl>
                                        <p:attrNameLst>
                                          <p:attrName>ppt_x</p:attrName>
                                          <p:attrName>ppt_y</p:attrName>
                                        </p:attrNameLst>
                                      </p:cBhvr>
                                      <p:rCtr x="2721" y="3750"/>
                                    </p:animMotion>
                                  </p:childTnLst>
                                </p:cTn>
                              </p:par>
                              <p:par>
                                <p:cTn id="183" presetID="42" presetClass="path" presetSubtype="0" accel="50000" decel="50000" fill="hold" nodeType="withEffect">
                                  <p:stCondLst>
                                    <p:cond delay="0"/>
                                  </p:stCondLst>
                                  <p:childTnLst>
                                    <p:animMotion origin="layout" path="M 4.16667E-6 3.33333E-6 L 0.01809 -0.04445 " pathEditMode="relative" rAng="0" ptsTypes="AA">
                                      <p:cBhvr>
                                        <p:cTn id="184" dur="2000" fill="hold"/>
                                        <p:tgtEl>
                                          <p:spTgt spid="35"/>
                                        </p:tgtEl>
                                        <p:attrNameLst>
                                          <p:attrName>ppt_x</p:attrName>
                                          <p:attrName>ppt_y</p:attrName>
                                        </p:attrNameLst>
                                      </p:cBhvr>
                                      <p:rCtr x="898" y="-2222"/>
                                    </p:animMotion>
                                  </p:childTnLst>
                                </p:cTn>
                              </p:par>
                              <p:par>
                                <p:cTn id="185" presetID="42" presetClass="path" presetSubtype="0" accel="50000" decel="50000" fill="hold" nodeType="withEffect">
                                  <p:stCondLst>
                                    <p:cond delay="0"/>
                                  </p:stCondLst>
                                  <p:childTnLst>
                                    <p:animMotion origin="layout" path="M -2.70833E-6 -1.48148E-6 L 0.06498 -0.14815 " pathEditMode="relative" rAng="0" ptsTypes="AA">
                                      <p:cBhvr>
                                        <p:cTn id="186" dur="2000" fill="hold"/>
                                        <p:tgtEl>
                                          <p:spTgt spid="29"/>
                                        </p:tgtEl>
                                        <p:attrNameLst>
                                          <p:attrName>ppt_x</p:attrName>
                                          <p:attrName>ppt_y</p:attrName>
                                        </p:attrNameLst>
                                      </p:cBhvr>
                                      <p:rCtr x="3242" y="-7407"/>
                                    </p:animMotion>
                                  </p:childTnLst>
                                </p:cTn>
                              </p:par>
                            </p:childTnLst>
                          </p:cTn>
                        </p:par>
                        <p:par>
                          <p:cTn id="187" fill="hold">
                            <p:stCondLst>
                              <p:cond delay="2000"/>
                            </p:stCondLst>
                            <p:childTnLst>
                              <p:par>
                                <p:cTn id="188" presetID="10" presetClass="entr" presetSubtype="0" fill="hold" nodeType="afterEffect">
                                  <p:stCondLst>
                                    <p:cond delay="200"/>
                                  </p:stCondLst>
                                  <p:childTnLst>
                                    <p:set>
                                      <p:cBhvr>
                                        <p:cTn id="189" dur="1" fill="hold">
                                          <p:stCondLst>
                                            <p:cond delay="0"/>
                                          </p:stCondLst>
                                        </p:cTn>
                                        <p:tgtEl>
                                          <p:spTgt spid="73"/>
                                        </p:tgtEl>
                                        <p:attrNameLst>
                                          <p:attrName>style.visibility</p:attrName>
                                        </p:attrNameLst>
                                      </p:cBhvr>
                                      <p:to>
                                        <p:strVal val="visible"/>
                                      </p:to>
                                    </p:set>
                                    <p:animEffect transition="in" filter="fade">
                                      <p:cBhvr>
                                        <p:cTn id="190" dur="500"/>
                                        <p:tgtEl>
                                          <p:spTgt spid="73"/>
                                        </p:tgtEl>
                                      </p:cBhvr>
                                    </p:animEffect>
                                  </p:childTnLst>
                                </p:cTn>
                              </p:par>
                              <p:par>
                                <p:cTn id="191" presetID="10" presetClass="entr" presetSubtype="0" fill="hold" nodeType="withEffect">
                                  <p:stCondLst>
                                    <p:cond delay="200"/>
                                  </p:stCondLst>
                                  <p:childTnLst>
                                    <p:set>
                                      <p:cBhvr>
                                        <p:cTn id="192" dur="1" fill="hold">
                                          <p:stCondLst>
                                            <p:cond delay="0"/>
                                          </p:stCondLst>
                                        </p:cTn>
                                        <p:tgtEl>
                                          <p:spTgt spid="85"/>
                                        </p:tgtEl>
                                        <p:attrNameLst>
                                          <p:attrName>style.visibility</p:attrName>
                                        </p:attrNameLst>
                                      </p:cBhvr>
                                      <p:to>
                                        <p:strVal val="visible"/>
                                      </p:to>
                                    </p:set>
                                    <p:animEffect transition="in" filter="fade">
                                      <p:cBhvr>
                                        <p:cTn id="193" dur="500"/>
                                        <p:tgtEl>
                                          <p:spTgt spid="85"/>
                                        </p:tgtEl>
                                      </p:cBhvr>
                                    </p:animEffect>
                                  </p:childTnLst>
                                </p:cTn>
                              </p:par>
                              <p:par>
                                <p:cTn id="194" presetID="10" presetClass="exit" presetSubtype="0" fill="hold" nodeType="withEffect">
                                  <p:stCondLst>
                                    <p:cond delay="200"/>
                                  </p:stCondLst>
                                  <p:childTnLst>
                                    <p:animEffect transition="out" filter="fade">
                                      <p:cBhvr>
                                        <p:cTn id="195" dur="500"/>
                                        <p:tgtEl>
                                          <p:spTgt spid="22"/>
                                        </p:tgtEl>
                                      </p:cBhvr>
                                    </p:animEffect>
                                    <p:set>
                                      <p:cBhvr>
                                        <p:cTn id="196" dur="1" fill="hold">
                                          <p:stCondLst>
                                            <p:cond delay="499"/>
                                          </p:stCondLst>
                                        </p:cTn>
                                        <p:tgtEl>
                                          <p:spTgt spid="22"/>
                                        </p:tgtEl>
                                        <p:attrNameLst>
                                          <p:attrName>style.visibility</p:attrName>
                                        </p:attrNameLst>
                                      </p:cBhvr>
                                      <p:to>
                                        <p:strVal val="hidden"/>
                                      </p:to>
                                    </p:set>
                                  </p:childTnLst>
                                </p:cTn>
                              </p:par>
                              <p:par>
                                <p:cTn id="197" presetID="10" presetClass="exit" presetSubtype="0" fill="hold" nodeType="withEffect">
                                  <p:stCondLst>
                                    <p:cond delay="200"/>
                                  </p:stCondLst>
                                  <p:childTnLst>
                                    <p:animEffect transition="out" filter="fade">
                                      <p:cBhvr>
                                        <p:cTn id="198" dur="500"/>
                                        <p:tgtEl>
                                          <p:spTgt spid="40"/>
                                        </p:tgtEl>
                                      </p:cBhvr>
                                    </p:animEffect>
                                    <p:set>
                                      <p:cBhvr>
                                        <p:cTn id="199" dur="1" fill="hold">
                                          <p:stCondLst>
                                            <p:cond delay="499"/>
                                          </p:stCondLst>
                                        </p:cTn>
                                        <p:tgtEl>
                                          <p:spTgt spid="40"/>
                                        </p:tgtEl>
                                        <p:attrNameLst>
                                          <p:attrName>style.visibility</p:attrName>
                                        </p:attrNameLst>
                                      </p:cBhvr>
                                      <p:to>
                                        <p:strVal val="hidden"/>
                                      </p:to>
                                    </p:set>
                                  </p:childTnLst>
                                </p:cTn>
                              </p:par>
                              <p:par>
                                <p:cTn id="200" presetID="10" presetClass="exit" presetSubtype="0" fill="hold" nodeType="withEffect">
                                  <p:stCondLst>
                                    <p:cond delay="200"/>
                                  </p:stCondLst>
                                  <p:childTnLst>
                                    <p:animEffect transition="out" filter="fade">
                                      <p:cBhvr>
                                        <p:cTn id="201" dur="500"/>
                                        <p:tgtEl>
                                          <p:spTgt spid="35"/>
                                        </p:tgtEl>
                                      </p:cBhvr>
                                    </p:animEffect>
                                    <p:set>
                                      <p:cBhvr>
                                        <p:cTn id="202" dur="1" fill="hold">
                                          <p:stCondLst>
                                            <p:cond delay="499"/>
                                          </p:stCondLst>
                                        </p:cTn>
                                        <p:tgtEl>
                                          <p:spTgt spid="35"/>
                                        </p:tgtEl>
                                        <p:attrNameLst>
                                          <p:attrName>style.visibility</p:attrName>
                                        </p:attrNameLst>
                                      </p:cBhvr>
                                      <p:to>
                                        <p:strVal val="hidden"/>
                                      </p:to>
                                    </p:set>
                                  </p:childTnLst>
                                </p:cTn>
                              </p:par>
                              <p:par>
                                <p:cTn id="203" presetID="10" presetClass="exit" presetSubtype="0" fill="hold" nodeType="withEffect">
                                  <p:stCondLst>
                                    <p:cond delay="200"/>
                                  </p:stCondLst>
                                  <p:childTnLst>
                                    <p:animEffect transition="out" filter="fade">
                                      <p:cBhvr>
                                        <p:cTn id="204" dur="500"/>
                                        <p:tgtEl>
                                          <p:spTgt spid="29"/>
                                        </p:tgtEl>
                                      </p:cBhvr>
                                    </p:animEffect>
                                    <p:set>
                                      <p:cBhvr>
                                        <p:cTn id="205" dur="1" fill="hold">
                                          <p:stCondLst>
                                            <p:cond delay="499"/>
                                          </p:stCondLst>
                                        </p:cTn>
                                        <p:tgtEl>
                                          <p:spTgt spid="29"/>
                                        </p:tgtEl>
                                        <p:attrNameLst>
                                          <p:attrName>style.visibility</p:attrName>
                                        </p:attrNameLst>
                                      </p:cBhvr>
                                      <p:to>
                                        <p:strVal val="hidden"/>
                                      </p:to>
                                    </p:set>
                                  </p:childTnLst>
                                </p:cTn>
                              </p:par>
                            </p:childTnLst>
                          </p:cTn>
                        </p:par>
                      </p:childTnLst>
                    </p:cTn>
                  </p:par>
                  <p:par>
                    <p:cTn id="206" fill="hold">
                      <p:stCondLst>
                        <p:cond delay="indefinite"/>
                      </p:stCondLst>
                      <p:childTnLst>
                        <p:par>
                          <p:cTn id="207" fill="hold">
                            <p:stCondLst>
                              <p:cond delay="0"/>
                            </p:stCondLst>
                            <p:childTnLst>
                              <p:par>
                                <p:cTn id="208" presetID="10" presetClass="entr" presetSubtype="0" fill="hold" grpId="0" nodeType="clickEffect">
                                  <p:stCondLst>
                                    <p:cond delay="0"/>
                                  </p:stCondLst>
                                  <p:childTnLst>
                                    <p:set>
                                      <p:cBhvr>
                                        <p:cTn id="209" dur="1" fill="hold">
                                          <p:stCondLst>
                                            <p:cond delay="0"/>
                                          </p:stCondLst>
                                        </p:cTn>
                                        <p:tgtEl>
                                          <p:spTgt spid="87"/>
                                        </p:tgtEl>
                                        <p:attrNameLst>
                                          <p:attrName>style.visibility</p:attrName>
                                        </p:attrNameLst>
                                      </p:cBhvr>
                                      <p:to>
                                        <p:strVal val="visible"/>
                                      </p:to>
                                    </p:set>
                                    <p:animEffect transition="in" filter="fade">
                                      <p:cBhvr>
                                        <p:cTn id="210" dur="500"/>
                                        <p:tgtEl>
                                          <p:spTgt spid="87"/>
                                        </p:tgtEl>
                                      </p:cBhvr>
                                    </p:animEffect>
                                  </p:childTnLst>
                                </p:cTn>
                              </p:par>
                            </p:childTnLst>
                          </p:cTn>
                        </p:par>
                      </p:childTnLst>
                    </p:cTn>
                  </p:par>
                  <p:par>
                    <p:cTn id="211" fill="hold">
                      <p:stCondLst>
                        <p:cond delay="indefinite"/>
                      </p:stCondLst>
                      <p:childTnLst>
                        <p:par>
                          <p:cTn id="212" fill="hold">
                            <p:stCondLst>
                              <p:cond delay="0"/>
                            </p:stCondLst>
                            <p:childTnLst>
                              <p:par>
                                <p:cTn id="213" presetID="42" presetClass="path" presetSubtype="0" accel="50000" decel="50000" fill="hold" nodeType="clickEffect">
                                  <p:stCondLst>
                                    <p:cond delay="0"/>
                                  </p:stCondLst>
                                  <p:childTnLst>
                                    <p:animMotion origin="layout" path="M 2.70833E-6 -2.59259E-6 L 0.02799 0.0426 " pathEditMode="relative" rAng="0" ptsTypes="AA">
                                      <p:cBhvr>
                                        <p:cTn id="214" dur="2000" fill="hold"/>
                                        <p:tgtEl>
                                          <p:spTgt spid="79"/>
                                        </p:tgtEl>
                                        <p:attrNameLst>
                                          <p:attrName>ppt_x</p:attrName>
                                          <p:attrName>ppt_y</p:attrName>
                                        </p:attrNameLst>
                                      </p:cBhvr>
                                      <p:rCtr x="1393" y="2130"/>
                                    </p:animMotion>
                                  </p:childTnLst>
                                </p:cTn>
                              </p:par>
                              <p:par>
                                <p:cTn id="215" presetID="42" presetClass="path" presetSubtype="0" accel="50000" decel="50000" fill="hold" nodeType="withEffect">
                                  <p:stCondLst>
                                    <p:cond delay="0"/>
                                  </p:stCondLst>
                                  <p:childTnLst>
                                    <p:animMotion origin="layout" path="M -1.25E-6 -3.7037E-6 L 0.05182 -0.09398 " pathEditMode="relative" rAng="0" ptsTypes="AA">
                                      <p:cBhvr>
                                        <p:cTn id="216" dur="2000" fill="hold"/>
                                        <p:tgtEl>
                                          <p:spTgt spid="13"/>
                                        </p:tgtEl>
                                        <p:attrNameLst>
                                          <p:attrName>ppt_x</p:attrName>
                                          <p:attrName>ppt_y</p:attrName>
                                        </p:attrNameLst>
                                      </p:cBhvr>
                                      <p:rCtr x="2591" y="-4699"/>
                                    </p:animMotion>
                                  </p:childTnLst>
                                </p:cTn>
                              </p:par>
                            </p:childTnLst>
                          </p:cTn>
                        </p:par>
                        <p:par>
                          <p:cTn id="217" fill="hold">
                            <p:stCondLst>
                              <p:cond delay="2000"/>
                            </p:stCondLst>
                            <p:childTnLst>
                              <p:par>
                                <p:cTn id="218" presetID="10" presetClass="entr" presetSubtype="0" fill="hold" nodeType="afterEffect">
                                  <p:stCondLst>
                                    <p:cond delay="0"/>
                                  </p:stCondLst>
                                  <p:childTnLst>
                                    <p:set>
                                      <p:cBhvr>
                                        <p:cTn id="219" dur="1" fill="hold">
                                          <p:stCondLst>
                                            <p:cond delay="0"/>
                                          </p:stCondLst>
                                        </p:cTn>
                                        <p:tgtEl>
                                          <p:spTgt spid="88"/>
                                        </p:tgtEl>
                                        <p:attrNameLst>
                                          <p:attrName>style.visibility</p:attrName>
                                        </p:attrNameLst>
                                      </p:cBhvr>
                                      <p:to>
                                        <p:strVal val="visible"/>
                                      </p:to>
                                    </p:set>
                                    <p:animEffect transition="in" filter="fade">
                                      <p:cBhvr>
                                        <p:cTn id="220" dur="500"/>
                                        <p:tgtEl>
                                          <p:spTgt spid="88"/>
                                        </p:tgtEl>
                                      </p:cBhvr>
                                    </p:animEffect>
                                  </p:childTnLst>
                                </p:cTn>
                              </p:par>
                            </p:childTnLst>
                          </p:cTn>
                        </p:par>
                      </p:childTnLst>
                    </p:cTn>
                  </p:par>
                  <p:par>
                    <p:cTn id="221" fill="hold">
                      <p:stCondLst>
                        <p:cond delay="indefinite"/>
                      </p:stCondLst>
                      <p:childTnLst>
                        <p:par>
                          <p:cTn id="222" fill="hold">
                            <p:stCondLst>
                              <p:cond delay="0"/>
                            </p:stCondLst>
                            <p:childTnLst>
                              <p:par>
                                <p:cTn id="223" presetID="10" presetClass="entr" presetSubtype="0" fill="hold" grpId="0" nodeType="clickEffect">
                                  <p:stCondLst>
                                    <p:cond delay="0"/>
                                  </p:stCondLst>
                                  <p:childTnLst>
                                    <p:set>
                                      <p:cBhvr>
                                        <p:cTn id="224" dur="1" fill="hold">
                                          <p:stCondLst>
                                            <p:cond delay="0"/>
                                          </p:stCondLst>
                                        </p:cTn>
                                        <p:tgtEl>
                                          <p:spTgt spid="91"/>
                                        </p:tgtEl>
                                        <p:attrNameLst>
                                          <p:attrName>style.visibility</p:attrName>
                                        </p:attrNameLst>
                                      </p:cBhvr>
                                      <p:to>
                                        <p:strVal val="visible"/>
                                      </p:to>
                                    </p:set>
                                    <p:animEffect transition="in" filter="fade">
                                      <p:cBhvr>
                                        <p:cTn id="225" dur="500"/>
                                        <p:tgtEl>
                                          <p:spTgt spid="9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 grpId="0"/>
      <p:bldP spid="91"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4NF-2 Division problems with remainders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16744" y="1113586"/>
            <a:ext cx="9127332" cy="1086689"/>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ea typeface="+mn-ea"/>
                <a:cs typeface="+mn-cs"/>
              </a:rPr>
              <a:t>34 biscuits, on plates of 6. How many</a:t>
            </a:r>
            <a:r>
              <a:rPr kumimoji="0" lang="en-US" sz="2000" b="1" i="0" u="none" strike="noStrike" kern="1200" cap="none" spc="0" normalizeH="0" baseline="0" noProof="0" dirty="0">
                <a:ln>
                  <a:noFill/>
                </a:ln>
                <a:solidFill>
                  <a:srgbClr val="585858"/>
                </a:solidFill>
                <a:effectLst/>
                <a:uLnTx/>
                <a:uFillTx/>
                <a:ea typeface="+mn-ea"/>
                <a:cs typeface="+mn-cs"/>
              </a:rPr>
              <a:t> </a:t>
            </a:r>
            <a:r>
              <a:rPr kumimoji="0" lang="en-US" sz="2000" i="1" u="none" strike="noStrike" kern="1200" cap="none" spc="0" normalizeH="0" baseline="0" noProof="0" dirty="0">
                <a:ln>
                  <a:noFill/>
                </a:ln>
                <a:solidFill>
                  <a:srgbClr val="585858"/>
                </a:solidFill>
                <a:effectLst/>
                <a:uLnTx/>
                <a:uFillTx/>
                <a:ea typeface="+mn-ea"/>
                <a:cs typeface="+mn-cs"/>
              </a:rPr>
              <a:t>full</a:t>
            </a:r>
            <a:r>
              <a:rPr kumimoji="0" lang="en-US" sz="2000" b="1" i="0" u="none" strike="noStrike" kern="1200" cap="none" spc="0" normalizeH="0" baseline="0" noProof="0" dirty="0">
                <a:ln>
                  <a:noFill/>
                </a:ln>
                <a:solidFill>
                  <a:srgbClr val="585858"/>
                </a:solidFill>
                <a:effectLst/>
                <a:uLnTx/>
                <a:uFillTx/>
                <a:ea typeface="+mn-ea"/>
                <a:cs typeface="+mn-cs"/>
              </a:rPr>
              <a:t> </a:t>
            </a:r>
            <a:r>
              <a:rPr kumimoji="0" lang="en-US" sz="2000" b="0" i="0" u="none" strike="noStrike" kern="1200" cap="none" spc="0" normalizeH="0" baseline="0" noProof="0" dirty="0">
                <a:ln>
                  <a:noFill/>
                </a:ln>
                <a:solidFill>
                  <a:srgbClr val="585858"/>
                </a:solidFill>
                <a:effectLst/>
                <a:uLnTx/>
                <a:uFillTx/>
                <a:ea typeface="+mn-ea"/>
                <a:cs typeface="+mn-cs"/>
              </a:rPr>
              <a:t>plates?</a:t>
            </a:r>
            <a:endParaRPr kumimoji="0" lang="en-GB" sz="2000" b="0" i="0" u="none" strike="noStrike" kern="1200" cap="none" spc="0" normalizeH="0" baseline="0" noProof="0" dirty="0">
              <a:ln>
                <a:noFill/>
              </a:ln>
              <a:solidFill>
                <a:srgbClr val="585858"/>
              </a:solidFill>
              <a:effectLst/>
              <a:uLnTx/>
              <a:uFillTx/>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US" sz="2000" b="0" i="0" u="none" strike="noStrike" kern="1200" cap="none" spc="0" normalizeH="0" baseline="0" noProof="0" dirty="0">
                <a:ln>
                  <a:noFill/>
                </a:ln>
                <a:solidFill>
                  <a:srgbClr val="585858"/>
                </a:solidFill>
                <a:effectLst/>
                <a:uLnTx/>
                <a:uFillTx/>
                <a:ea typeface="+mn-ea"/>
                <a:cs typeface="+mn-cs"/>
              </a:rPr>
              <a:t>Can you represent the problem with your counters? How many groups of 6 are there? How many remaining? How many </a:t>
            </a:r>
            <a:r>
              <a:rPr kumimoji="0" lang="en-US" sz="2000" i="1" u="none" strike="noStrike" kern="1200" cap="none" spc="0" normalizeH="0" baseline="0" noProof="0" dirty="0">
                <a:ln>
                  <a:noFill/>
                </a:ln>
                <a:solidFill>
                  <a:srgbClr val="585858"/>
                </a:solidFill>
                <a:effectLst/>
                <a:uLnTx/>
                <a:uFillTx/>
                <a:ea typeface="+mn-ea"/>
                <a:cs typeface="+mn-cs"/>
              </a:rPr>
              <a:t>full</a:t>
            </a:r>
            <a:r>
              <a:rPr kumimoji="0" lang="en-US" sz="2000" b="0" i="0" u="none" strike="noStrike" kern="1200" cap="none" spc="0" normalizeH="0" baseline="0" noProof="0" dirty="0">
                <a:ln>
                  <a:noFill/>
                </a:ln>
                <a:solidFill>
                  <a:srgbClr val="585858"/>
                </a:solidFill>
                <a:effectLst/>
                <a:uLnTx/>
                <a:uFillTx/>
                <a:ea typeface="+mn-ea"/>
                <a:cs typeface="+mn-cs"/>
              </a:rPr>
              <a:t> plates of 6 are there? Is the sixth plate full? What does the question ask you this time? Do we need to round up or round down? Can you write a calculation to solve this problem? What does each part of your calculation represent?</a:t>
            </a: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endParaRPr kumimoji="0" lang="en-GB" sz="2000" b="0" i="0" u="none" strike="noStrike" kern="0" cap="none" spc="0" normalizeH="0" baseline="0" noProof="0" dirty="0">
              <a:ln>
                <a:noFill/>
              </a:ln>
              <a:solidFill>
                <a:srgbClr val="000000"/>
              </a:solidFill>
              <a:effectLst/>
              <a:uLnTx/>
              <a:uFillTx/>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Char char="•"/>
              <a:tabLst/>
              <a:defRPr/>
            </a:pPr>
            <a:r>
              <a:rPr kumimoji="0" lang="en-GB" sz="2000" b="0" i="0" u="none" strike="noStrike" kern="0" cap="none" spc="0" normalizeH="0" baseline="0" noProof="0" dirty="0">
                <a:ln>
                  <a:noFill/>
                </a:ln>
                <a:solidFill>
                  <a:srgbClr val="585858"/>
                </a:solidFill>
                <a:effectLst/>
                <a:uLnTx/>
                <a:uFillTx/>
                <a:ea typeface="+mn-ea"/>
                <a:cs typeface="+mn-cs"/>
              </a:rPr>
              <a:t>Now continue with further contextualised problems where children have to either round up or down. It is important to ask children for their reasoning each time as modelled above.</a:t>
            </a:r>
          </a:p>
        </p:txBody>
      </p:sp>
      <p:sp>
        <p:nvSpPr>
          <p:cNvPr id="5" name="TextBox 19">
            <a:extLst>
              <a:ext uri="{FF2B5EF4-FFF2-40B4-BE49-F238E27FC236}">
                <a16:creationId xmlns:a16="http://schemas.microsoft.com/office/drawing/2014/main" id="{6355C533-A2AB-4F72-9A16-91586A9130BC}"/>
              </a:ext>
            </a:extLst>
          </p:cNvPr>
          <p:cNvSpPr txBox="1"/>
          <p:nvPr/>
        </p:nvSpPr>
        <p:spPr>
          <a:xfrm>
            <a:off x="1076325" y="3429000"/>
            <a:ext cx="7324726" cy="1508105"/>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34 represents the total number of biscuits.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6 represents the number of biscuits on each plate.</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5 represents the number of </a:t>
            </a:r>
            <a:r>
              <a:rPr kumimoji="0" lang="en-US" sz="2000" u="none" strike="noStrike" kern="1200" cap="none" spc="0" normalizeH="0" baseline="0" noProof="0" dirty="0">
                <a:ln>
                  <a:noFill/>
                </a:ln>
                <a:solidFill>
                  <a:srgbClr val="585858"/>
                </a:solidFill>
                <a:effectLst/>
                <a:uLnTx/>
                <a:uFillTx/>
                <a:latin typeface="Arial" panose="020B0604020202020204" pitchFamily="34" charset="0"/>
                <a:ea typeface="+mn-ea"/>
                <a:cs typeface="+mn-cs"/>
              </a:rPr>
              <a:t>full </a:t>
            </a: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plates.</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 4 represents the number of biscuits left over.</a:t>
            </a:r>
          </a:p>
        </p:txBody>
      </p:sp>
    </p:spTree>
    <p:custDataLst>
      <p:tags r:id="rId1"/>
    </p:custDataLst>
    <p:extLst>
      <p:ext uri="{BB962C8B-B14F-4D97-AF65-F5344CB8AC3E}">
        <p14:creationId xmlns:p14="http://schemas.microsoft.com/office/powerpoint/2010/main" val="423436564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6" name="Picture 55">
            <a:extLst>
              <a:ext uri="{FF2B5EF4-FFF2-40B4-BE49-F238E27FC236}">
                <a16:creationId xmlns:a16="http://schemas.microsoft.com/office/drawing/2014/main" id="{C0DA7B9C-46C6-49A7-A0B1-AB85AB58EB6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225904" y="3582639"/>
            <a:ext cx="1395150" cy="1395150"/>
          </a:xfrm>
          <a:prstGeom prst="rect">
            <a:avLst/>
          </a:prstGeom>
        </p:spPr>
      </p:pic>
      <p:pic>
        <p:nvPicPr>
          <p:cNvPr id="57" name="Picture 56">
            <a:extLst>
              <a:ext uri="{FF2B5EF4-FFF2-40B4-BE49-F238E27FC236}">
                <a16:creationId xmlns:a16="http://schemas.microsoft.com/office/drawing/2014/main" id="{07F01C30-C29E-472C-A6FF-6F7DD17319E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656560" y="3592090"/>
            <a:ext cx="1395150" cy="1395150"/>
          </a:xfrm>
          <a:prstGeom prst="rect">
            <a:avLst/>
          </a:prstGeom>
        </p:spPr>
      </p:pic>
      <p:pic>
        <p:nvPicPr>
          <p:cNvPr id="58" name="Picture 57">
            <a:extLst>
              <a:ext uri="{FF2B5EF4-FFF2-40B4-BE49-F238E27FC236}">
                <a16:creationId xmlns:a16="http://schemas.microsoft.com/office/drawing/2014/main" id="{13A87A18-EB46-4D7A-8F6A-4C6927BC3CB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32662" y="3582751"/>
            <a:ext cx="1395150" cy="1395150"/>
          </a:xfrm>
          <a:prstGeom prst="rect">
            <a:avLst/>
          </a:prstGeom>
        </p:spPr>
      </p:pic>
      <p:pic>
        <p:nvPicPr>
          <p:cNvPr id="59" name="Picture 58">
            <a:extLst>
              <a:ext uri="{FF2B5EF4-FFF2-40B4-BE49-F238E27FC236}">
                <a16:creationId xmlns:a16="http://schemas.microsoft.com/office/drawing/2014/main" id="{E8277ECC-AA6A-426B-B320-16C5362FA75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79659" y="3586779"/>
            <a:ext cx="1395150" cy="1395150"/>
          </a:xfrm>
          <a:prstGeom prst="rect">
            <a:avLst/>
          </a:prstGeom>
        </p:spPr>
      </p:pic>
      <p:sp>
        <p:nvSpPr>
          <p:cNvPr id="4" name="Title 3">
            <a:extLst>
              <a:ext uri="{FF2B5EF4-FFF2-40B4-BE49-F238E27FC236}">
                <a16:creationId xmlns:a16="http://schemas.microsoft.com/office/drawing/2014/main" id="{CA74ED8A-3829-4945-90A5-6E37AF008326}"/>
              </a:ext>
            </a:extLst>
          </p:cNvPr>
          <p:cNvSpPr>
            <a:spLocks noGrp="1"/>
          </p:cNvSpPr>
          <p:nvPr>
            <p:ph type="title"/>
          </p:nvPr>
        </p:nvSpPr>
        <p:spPr/>
        <p:txBody>
          <a:bodyPr/>
          <a:lstStyle/>
          <a:p>
            <a:r>
              <a:rPr lang="en-GB" dirty="0"/>
              <a:t>4NF-2 Division problems with remainders</a:t>
            </a:r>
          </a:p>
        </p:txBody>
      </p:sp>
      <p:sp>
        <p:nvSpPr>
          <p:cNvPr id="3" name="Rectangle 2">
            <a:extLst>
              <a:ext uri="{FF2B5EF4-FFF2-40B4-BE49-F238E27FC236}">
                <a16:creationId xmlns:a16="http://schemas.microsoft.com/office/drawing/2014/main" id="{46D0C0E8-C9A5-4F32-ABBA-A6E548560417}"/>
              </a:ext>
            </a:extLst>
          </p:cNvPr>
          <p:cNvSpPr/>
          <p:nvPr/>
        </p:nvSpPr>
        <p:spPr>
          <a:xfrm>
            <a:off x="2473417" y="1186527"/>
            <a:ext cx="6803681" cy="400110"/>
          </a:xfrm>
          <a:prstGeom prst="rect">
            <a:avLst/>
          </a:prstGeom>
        </p:spPr>
        <p:txBody>
          <a:bodyPr wrap="squar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US" sz="2000" b="0" i="0" u="none" strike="noStrike" kern="1200" cap="none" spc="0" normalizeH="0" baseline="0" noProof="0" dirty="0">
                <a:ln>
                  <a:noFill/>
                </a:ln>
                <a:solidFill>
                  <a:srgbClr val="585858"/>
                </a:solidFill>
                <a:effectLst/>
                <a:uLnTx/>
                <a:uFillTx/>
                <a:ea typeface="+mn-ea"/>
                <a:cs typeface="+mn-cs"/>
              </a:rPr>
              <a:t>34 biscuits, on plates of 6. How many</a:t>
            </a:r>
            <a:r>
              <a:rPr kumimoji="0" lang="en-US" sz="2000" b="1" i="0" u="none" strike="noStrike" kern="1200" cap="none" spc="0" normalizeH="0" baseline="0" noProof="0" dirty="0">
                <a:ln>
                  <a:noFill/>
                </a:ln>
                <a:solidFill>
                  <a:srgbClr val="585858"/>
                </a:solidFill>
                <a:effectLst/>
                <a:uLnTx/>
                <a:uFillTx/>
                <a:ea typeface="+mn-ea"/>
                <a:cs typeface="+mn-cs"/>
              </a:rPr>
              <a:t> </a:t>
            </a:r>
            <a:r>
              <a:rPr kumimoji="0" lang="en-US" sz="2000" i="1" u="none" strike="noStrike" kern="1200" cap="none" spc="0" normalizeH="0" baseline="0" noProof="0" dirty="0">
                <a:ln>
                  <a:noFill/>
                </a:ln>
                <a:solidFill>
                  <a:srgbClr val="585858"/>
                </a:solidFill>
                <a:effectLst/>
                <a:uLnTx/>
                <a:uFillTx/>
                <a:ea typeface="+mn-ea"/>
                <a:cs typeface="+mn-cs"/>
              </a:rPr>
              <a:t>full</a:t>
            </a:r>
            <a:r>
              <a:rPr kumimoji="0" lang="en-US" sz="2000" b="1" i="0" u="none" strike="noStrike" kern="1200" cap="none" spc="0" normalizeH="0" baseline="0" noProof="0" dirty="0">
                <a:ln>
                  <a:noFill/>
                </a:ln>
                <a:solidFill>
                  <a:srgbClr val="585858"/>
                </a:solidFill>
                <a:effectLst/>
                <a:uLnTx/>
                <a:uFillTx/>
                <a:ea typeface="+mn-ea"/>
                <a:cs typeface="+mn-cs"/>
              </a:rPr>
              <a:t> </a:t>
            </a:r>
            <a:r>
              <a:rPr kumimoji="0" lang="en-US" sz="2000" b="0" i="0" u="none" strike="noStrike" kern="1200" cap="none" spc="0" normalizeH="0" baseline="0" noProof="0" dirty="0">
                <a:ln>
                  <a:noFill/>
                </a:ln>
                <a:solidFill>
                  <a:srgbClr val="585858"/>
                </a:solidFill>
                <a:effectLst/>
                <a:uLnTx/>
                <a:uFillTx/>
                <a:ea typeface="+mn-ea"/>
                <a:cs typeface="+mn-cs"/>
              </a:rPr>
              <a:t>plates?</a:t>
            </a:r>
            <a:endParaRPr kumimoji="0" lang="en-GB" sz="2000" b="0" i="0" u="none" strike="noStrike" kern="1200" cap="none" spc="0" normalizeH="0" baseline="0" noProof="0" dirty="0">
              <a:ln>
                <a:noFill/>
              </a:ln>
              <a:solidFill>
                <a:srgbClr val="585858"/>
              </a:solidFill>
              <a:effectLst/>
              <a:uLnTx/>
              <a:uFillTx/>
              <a:ea typeface="+mn-ea"/>
              <a:cs typeface="+mn-cs"/>
            </a:endParaRPr>
          </a:p>
        </p:txBody>
      </p:sp>
      <p:pic>
        <p:nvPicPr>
          <p:cNvPr id="7" name="Picture 6">
            <a:extLst>
              <a:ext uri="{FF2B5EF4-FFF2-40B4-BE49-F238E27FC236}">
                <a16:creationId xmlns:a16="http://schemas.microsoft.com/office/drawing/2014/main" id="{2C175029-7F5A-4E14-9FFF-9A95B8CA750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758269" y="3588045"/>
            <a:ext cx="1395150" cy="1395150"/>
          </a:xfrm>
          <a:prstGeom prst="rect">
            <a:avLst/>
          </a:prstGeom>
        </p:spPr>
      </p:pic>
      <p:pic>
        <p:nvPicPr>
          <p:cNvPr id="9" name="Picture 8">
            <a:extLst>
              <a:ext uri="{FF2B5EF4-FFF2-40B4-BE49-F238E27FC236}">
                <a16:creationId xmlns:a16="http://schemas.microsoft.com/office/drawing/2014/main" id="{0194A035-BF09-430A-AE04-C4EDD6DDAE7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298670" y="1740515"/>
            <a:ext cx="336059" cy="336059"/>
          </a:xfrm>
          <a:prstGeom prst="rect">
            <a:avLst/>
          </a:prstGeom>
        </p:spPr>
      </p:pic>
      <p:pic>
        <p:nvPicPr>
          <p:cNvPr id="10" name="Picture 9">
            <a:extLst>
              <a:ext uri="{FF2B5EF4-FFF2-40B4-BE49-F238E27FC236}">
                <a16:creationId xmlns:a16="http://schemas.microsoft.com/office/drawing/2014/main" id="{5558EF58-1A31-4DE6-8F44-2730545F8B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859542" y="1928830"/>
            <a:ext cx="336059" cy="336059"/>
          </a:xfrm>
          <a:prstGeom prst="rect">
            <a:avLst/>
          </a:prstGeom>
        </p:spPr>
      </p:pic>
      <p:pic>
        <p:nvPicPr>
          <p:cNvPr id="13" name="Picture 12">
            <a:extLst>
              <a:ext uri="{FF2B5EF4-FFF2-40B4-BE49-F238E27FC236}">
                <a16:creationId xmlns:a16="http://schemas.microsoft.com/office/drawing/2014/main" id="{75734EFD-981B-46B3-89CC-2E59312474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920617" y="2659079"/>
            <a:ext cx="336059" cy="336059"/>
          </a:xfrm>
          <a:prstGeom prst="rect">
            <a:avLst/>
          </a:prstGeom>
        </p:spPr>
      </p:pic>
      <p:pic>
        <p:nvPicPr>
          <p:cNvPr id="14" name="Picture 13">
            <a:extLst>
              <a:ext uri="{FF2B5EF4-FFF2-40B4-BE49-F238E27FC236}">
                <a16:creationId xmlns:a16="http://schemas.microsoft.com/office/drawing/2014/main" id="{FA2F2F61-23B5-4972-9A7B-6B348440B2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137358" y="2688981"/>
            <a:ext cx="336059" cy="336059"/>
          </a:xfrm>
          <a:prstGeom prst="rect">
            <a:avLst/>
          </a:prstGeom>
        </p:spPr>
      </p:pic>
      <p:pic>
        <p:nvPicPr>
          <p:cNvPr id="16" name="Picture 15">
            <a:extLst>
              <a:ext uri="{FF2B5EF4-FFF2-40B4-BE49-F238E27FC236}">
                <a16:creationId xmlns:a16="http://schemas.microsoft.com/office/drawing/2014/main" id="{494F5B03-A18B-4F75-98C5-2D2A2E09D48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26289" y="1740515"/>
            <a:ext cx="336059" cy="336059"/>
          </a:xfrm>
          <a:prstGeom prst="rect">
            <a:avLst/>
          </a:prstGeom>
        </p:spPr>
      </p:pic>
      <p:pic>
        <p:nvPicPr>
          <p:cNvPr id="17" name="Picture 16">
            <a:extLst>
              <a:ext uri="{FF2B5EF4-FFF2-40B4-BE49-F238E27FC236}">
                <a16:creationId xmlns:a16="http://schemas.microsoft.com/office/drawing/2014/main" id="{683C5F18-7069-4CCC-B561-205EF4CF79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5264" y="1712121"/>
            <a:ext cx="336059" cy="336059"/>
          </a:xfrm>
          <a:prstGeom prst="rect">
            <a:avLst/>
          </a:prstGeom>
        </p:spPr>
      </p:pic>
      <p:pic>
        <p:nvPicPr>
          <p:cNvPr id="18" name="Picture 17">
            <a:extLst>
              <a:ext uri="{FF2B5EF4-FFF2-40B4-BE49-F238E27FC236}">
                <a16:creationId xmlns:a16="http://schemas.microsoft.com/office/drawing/2014/main" id="{269856A6-28D7-41E0-8CA9-CABF0FFF39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43299" y="2194771"/>
            <a:ext cx="336059" cy="336059"/>
          </a:xfrm>
          <a:prstGeom prst="rect">
            <a:avLst/>
          </a:prstGeom>
        </p:spPr>
      </p:pic>
      <p:pic>
        <p:nvPicPr>
          <p:cNvPr id="19" name="Picture 18">
            <a:extLst>
              <a:ext uri="{FF2B5EF4-FFF2-40B4-BE49-F238E27FC236}">
                <a16:creationId xmlns:a16="http://schemas.microsoft.com/office/drawing/2014/main" id="{BC97F69A-CD85-4B58-8CB6-29AA94B0E4D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47774" y="2646262"/>
            <a:ext cx="336059" cy="336059"/>
          </a:xfrm>
          <a:prstGeom prst="rect">
            <a:avLst/>
          </a:prstGeom>
        </p:spPr>
      </p:pic>
      <p:pic>
        <p:nvPicPr>
          <p:cNvPr id="20" name="Picture 19">
            <a:extLst>
              <a:ext uri="{FF2B5EF4-FFF2-40B4-BE49-F238E27FC236}">
                <a16:creationId xmlns:a16="http://schemas.microsoft.com/office/drawing/2014/main" id="{52388960-F315-4E95-802B-E8E2540F0B2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50665" y="1909067"/>
            <a:ext cx="336059" cy="336059"/>
          </a:xfrm>
          <a:prstGeom prst="rect">
            <a:avLst/>
          </a:prstGeom>
        </p:spPr>
      </p:pic>
      <p:pic>
        <p:nvPicPr>
          <p:cNvPr id="28" name="Picture 27">
            <a:extLst>
              <a:ext uri="{FF2B5EF4-FFF2-40B4-BE49-F238E27FC236}">
                <a16:creationId xmlns:a16="http://schemas.microsoft.com/office/drawing/2014/main" id="{63198E44-331E-4AF3-BD84-FC98BCD1A1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154779" y="1876003"/>
            <a:ext cx="336059" cy="336059"/>
          </a:xfrm>
          <a:prstGeom prst="rect">
            <a:avLst/>
          </a:prstGeom>
        </p:spPr>
      </p:pic>
      <p:pic>
        <p:nvPicPr>
          <p:cNvPr id="29" name="Picture 28">
            <a:extLst>
              <a:ext uri="{FF2B5EF4-FFF2-40B4-BE49-F238E27FC236}">
                <a16:creationId xmlns:a16="http://schemas.microsoft.com/office/drawing/2014/main" id="{E67BF158-8C15-477B-A097-0AAC78D1283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15651" y="2099951"/>
            <a:ext cx="336059" cy="336059"/>
          </a:xfrm>
          <a:prstGeom prst="rect">
            <a:avLst/>
          </a:prstGeom>
        </p:spPr>
      </p:pic>
      <p:pic>
        <p:nvPicPr>
          <p:cNvPr id="30" name="Picture 29">
            <a:extLst>
              <a:ext uri="{FF2B5EF4-FFF2-40B4-BE49-F238E27FC236}">
                <a16:creationId xmlns:a16="http://schemas.microsoft.com/office/drawing/2014/main" id="{284D765C-AB72-4ED1-BD92-0924DE992B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14428" y="2429454"/>
            <a:ext cx="336059" cy="336059"/>
          </a:xfrm>
          <a:prstGeom prst="rect">
            <a:avLst/>
          </a:prstGeom>
        </p:spPr>
      </p:pic>
      <p:pic>
        <p:nvPicPr>
          <p:cNvPr id="31" name="Picture 30">
            <a:extLst>
              <a:ext uri="{FF2B5EF4-FFF2-40B4-BE49-F238E27FC236}">
                <a16:creationId xmlns:a16="http://schemas.microsoft.com/office/drawing/2014/main" id="{E827EF48-1159-41BE-86B2-EA14D94823D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79592" y="2550986"/>
            <a:ext cx="336059" cy="336059"/>
          </a:xfrm>
          <a:prstGeom prst="rect">
            <a:avLst/>
          </a:prstGeom>
        </p:spPr>
      </p:pic>
      <p:pic>
        <p:nvPicPr>
          <p:cNvPr id="32" name="Picture 31">
            <a:extLst>
              <a:ext uri="{FF2B5EF4-FFF2-40B4-BE49-F238E27FC236}">
                <a16:creationId xmlns:a16="http://schemas.microsoft.com/office/drawing/2014/main" id="{3742BBE2-8FA2-4B30-8842-23F3878511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76726" y="2824384"/>
            <a:ext cx="336059" cy="336059"/>
          </a:xfrm>
          <a:prstGeom prst="rect">
            <a:avLst/>
          </a:prstGeom>
        </p:spPr>
      </p:pic>
      <p:pic>
        <p:nvPicPr>
          <p:cNvPr id="33" name="Picture 32">
            <a:extLst>
              <a:ext uri="{FF2B5EF4-FFF2-40B4-BE49-F238E27FC236}">
                <a16:creationId xmlns:a16="http://schemas.microsoft.com/office/drawing/2014/main" id="{24CD3137-6664-436E-A6D1-D632584DCAE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982457" y="2937925"/>
            <a:ext cx="336059" cy="336059"/>
          </a:xfrm>
          <a:prstGeom prst="rect">
            <a:avLst/>
          </a:prstGeom>
        </p:spPr>
      </p:pic>
      <p:pic>
        <p:nvPicPr>
          <p:cNvPr id="34" name="Picture 33">
            <a:extLst>
              <a:ext uri="{FF2B5EF4-FFF2-40B4-BE49-F238E27FC236}">
                <a16:creationId xmlns:a16="http://schemas.microsoft.com/office/drawing/2014/main" id="{8ABCA341-2944-4143-99E5-30009DC65D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779856" y="1744284"/>
            <a:ext cx="336059" cy="336059"/>
          </a:xfrm>
          <a:prstGeom prst="rect">
            <a:avLst/>
          </a:prstGeom>
        </p:spPr>
      </p:pic>
      <p:pic>
        <p:nvPicPr>
          <p:cNvPr id="35" name="Picture 34">
            <a:extLst>
              <a:ext uri="{FF2B5EF4-FFF2-40B4-BE49-F238E27FC236}">
                <a16:creationId xmlns:a16="http://schemas.microsoft.com/office/drawing/2014/main" id="{8BBDFC85-F7E7-41BA-8E64-B4F3ECCE46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368948" y="1760801"/>
            <a:ext cx="336059" cy="336059"/>
          </a:xfrm>
          <a:prstGeom prst="rect">
            <a:avLst/>
          </a:prstGeom>
        </p:spPr>
      </p:pic>
      <p:pic>
        <p:nvPicPr>
          <p:cNvPr id="36" name="Picture 35">
            <a:extLst>
              <a:ext uri="{FF2B5EF4-FFF2-40B4-BE49-F238E27FC236}">
                <a16:creationId xmlns:a16="http://schemas.microsoft.com/office/drawing/2014/main" id="{947D53AE-28DD-4235-B746-41BEA070F9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253074" y="2160059"/>
            <a:ext cx="336059" cy="336059"/>
          </a:xfrm>
          <a:prstGeom prst="rect">
            <a:avLst/>
          </a:prstGeom>
        </p:spPr>
      </p:pic>
      <p:pic>
        <p:nvPicPr>
          <p:cNvPr id="37" name="Picture 36">
            <a:extLst>
              <a:ext uri="{FF2B5EF4-FFF2-40B4-BE49-F238E27FC236}">
                <a16:creationId xmlns:a16="http://schemas.microsoft.com/office/drawing/2014/main" id="{767B2588-9D55-4726-A519-E05E2C1E266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818238" y="2281591"/>
            <a:ext cx="336059" cy="336059"/>
          </a:xfrm>
          <a:prstGeom prst="rect">
            <a:avLst/>
          </a:prstGeom>
        </p:spPr>
      </p:pic>
      <p:pic>
        <p:nvPicPr>
          <p:cNvPr id="38" name="Picture 37">
            <a:extLst>
              <a:ext uri="{FF2B5EF4-FFF2-40B4-BE49-F238E27FC236}">
                <a16:creationId xmlns:a16="http://schemas.microsoft.com/office/drawing/2014/main" id="{9746C454-B752-4D9E-AEC0-69C6454B5F1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245004" y="2732625"/>
            <a:ext cx="336059" cy="336059"/>
          </a:xfrm>
          <a:prstGeom prst="rect">
            <a:avLst/>
          </a:prstGeom>
        </p:spPr>
      </p:pic>
      <p:pic>
        <p:nvPicPr>
          <p:cNvPr id="39" name="Picture 38">
            <a:extLst>
              <a:ext uri="{FF2B5EF4-FFF2-40B4-BE49-F238E27FC236}">
                <a16:creationId xmlns:a16="http://schemas.microsoft.com/office/drawing/2014/main" id="{E12234F0-91C9-4CA8-974F-A8E0323010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6421103" y="2668530"/>
            <a:ext cx="336059" cy="336059"/>
          </a:xfrm>
          <a:prstGeom prst="rect">
            <a:avLst/>
          </a:prstGeom>
        </p:spPr>
      </p:pic>
      <p:pic>
        <p:nvPicPr>
          <p:cNvPr id="40" name="Picture 39">
            <a:extLst>
              <a:ext uri="{FF2B5EF4-FFF2-40B4-BE49-F238E27FC236}">
                <a16:creationId xmlns:a16="http://schemas.microsoft.com/office/drawing/2014/main" id="{3C6F03E8-7A3F-4041-8122-30634C3044E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109206" y="1749148"/>
            <a:ext cx="336059" cy="336059"/>
          </a:xfrm>
          <a:prstGeom prst="rect">
            <a:avLst/>
          </a:prstGeom>
        </p:spPr>
      </p:pic>
      <p:pic>
        <p:nvPicPr>
          <p:cNvPr id="41" name="Picture 40">
            <a:extLst>
              <a:ext uri="{FF2B5EF4-FFF2-40B4-BE49-F238E27FC236}">
                <a16:creationId xmlns:a16="http://schemas.microsoft.com/office/drawing/2014/main" id="{8C4AF3BE-0D9D-41F2-8577-030F00D2B88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710350" y="2063573"/>
            <a:ext cx="336059" cy="336059"/>
          </a:xfrm>
          <a:prstGeom prst="rect">
            <a:avLst/>
          </a:prstGeom>
        </p:spPr>
      </p:pic>
      <p:pic>
        <p:nvPicPr>
          <p:cNvPr id="42" name="Picture 41">
            <a:extLst>
              <a:ext uri="{FF2B5EF4-FFF2-40B4-BE49-F238E27FC236}">
                <a16:creationId xmlns:a16="http://schemas.microsoft.com/office/drawing/2014/main" id="{CD6CA6AE-17EE-47AD-957F-0CD5C62B087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772072" y="2186480"/>
            <a:ext cx="336059" cy="336059"/>
          </a:xfrm>
          <a:prstGeom prst="rect">
            <a:avLst/>
          </a:prstGeom>
        </p:spPr>
      </p:pic>
      <p:pic>
        <p:nvPicPr>
          <p:cNvPr id="43" name="Picture 42">
            <a:extLst>
              <a:ext uri="{FF2B5EF4-FFF2-40B4-BE49-F238E27FC236}">
                <a16:creationId xmlns:a16="http://schemas.microsoft.com/office/drawing/2014/main" id="{884C97EF-E6FC-4B06-920F-E6298E9A507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361780" y="2453169"/>
            <a:ext cx="336059" cy="336059"/>
          </a:xfrm>
          <a:prstGeom prst="rect">
            <a:avLst/>
          </a:prstGeom>
        </p:spPr>
      </p:pic>
      <p:pic>
        <p:nvPicPr>
          <p:cNvPr id="44" name="Picture 43">
            <a:extLst>
              <a:ext uri="{FF2B5EF4-FFF2-40B4-BE49-F238E27FC236}">
                <a16:creationId xmlns:a16="http://schemas.microsoft.com/office/drawing/2014/main" id="{F0AEE158-5AB0-4256-B53C-FF4C9D44F78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8838128" y="2720403"/>
            <a:ext cx="336059" cy="336059"/>
          </a:xfrm>
          <a:prstGeom prst="rect">
            <a:avLst/>
          </a:prstGeom>
        </p:spPr>
      </p:pic>
      <p:pic>
        <p:nvPicPr>
          <p:cNvPr id="45" name="Picture 44">
            <a:extLst>
              <a:ext uri="{FF2B5EF4-FFF2-40B4-BE49-F238E27FC236}">
                <a16:creationId xmlns:a16="http://schemas.microsoft.com/office/drawing/2014/main" id="{D8920013-E285-4CD2-BE12-715C7FDDF4C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7910130" y="2770733"/>
            <a:ext cx="336059" cy="336059"/>
          </a:xfrm>
          <a:prstGeom prst="rect">
            <a:avLst/>
          </a:prstGeom>
        </p:spPr>
      </p:pic>
      <p:pic>
        <p:nvPicPr>
          <p:cNvPr id="46" name="Picture 45">
            <a:extLst>
              <a:ext uri="{FF2B5EF4-FFF2-40B4-BE49-F238E27FC236}">
                <a16:creationId xmlns:a16="http://schemas.microsoft.com/office/drawing/2014/main" id="{E35C35CD-734E-47CB-A708-2469CB66EC9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9187217" y="1816758"/>
            <a:ext cx="336059" cy="336059"/>
          </a:xfrm>
          <a:prstGeom prst="rect">
            <a:avLst/>
          </a:prstGeom>
        </p:spPr>
      </p:pic>
      <p:pic>
        <p:nvPicPr>
          <p:cNvPr id="47" name="Picture 46">
            <a:extLst>
              <a:ext uri="{FF2B5EF4-FFF2-40B4-BE49-F238E27FC236}">
                <a16:creationId xmlns:a16="http://schemas.microsoft.com/office/drawing/2014/main" id="{C4064C45-0470-40E1-AB23-C03B97CC02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9564743" y="2490525"/>
            <a:ext cx="336059" cy="336059"/>
          </a:xfrm>
          <a:prstGeom prst="rect">
            <a:avLst/>
          </a:prstGeom>
        </p:spPr>
      </p:pic>
      <p:pic>
        <p:nvPicPr>
          <p:cNvPr id="21" name="Picture 20">
            <a:extLst>
              <a:ext uri="{FF2B5EF4-FFF2-40B4-BE49-F238E27FC236}">
                <a16:creationId xmlns:a16="http://schemas.microsoft.com/office/drawing/2014/main" id="{A247FB6A-44C0-4800-B34B-3C326F62634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57747" y="2645679"/>
            <a:ext cx="336059" cy="336059"/>
          </a:xfrm>
          <a:prstGeom prst="rect">
            <a:avLst/>
          </a:prstGeom>
        </p:spPr>
      </p:pic>
      <p:pic>
        <p:nvPicPr>
          <p:cNvPr id="52" name="Picture 51">
            <a:extLst>
              <a:ext uri="{FF2B5EF4-FFF2-40B4-BE49-F238E27FC236}">
                <a16:creationId xmlns:a16="http://schemas.microsoft.com/office/drawing/2014/main" id="{F13CA3D2-3973-45AC-941A-0A059FD3614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809144" y="2244977"/>
            <a:ext cx="336059" cy="336059"/>
          </a:xfrm>
          <a:prstGeom prst="rect">
            <a:avLst/>
          </a:prstGeom>
        </p:spPr>
      </p:pic>
      <p:pic>
        <p:nvPicPr>
          <p:cNvPr id="54" name="Picture 53">
            <a:extLst>
              <a:ext uri="{FF2B5EF4-FFF2-40B4-BE49-F238E27FC236}">
                <a16:creationId xmlns:a16="http://schemas.microsoft.com/office/drawing/2014/main" id="{18DE1333-4397-4504-A3E0-FD1CA0A6A27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429380" y="2330704"/>
            <a:ext cx="336059" cy="336059"/>
          </a:xfrm>
          <a:prstGeom prst="rect">
            <a:avLst/>
          </a:prstGeom>
        </p:spPr>
      </p:pic>
      <p:pic>
        <p:nvPicPr>
          <p:cNvPr id="60" name="Picture 59">
            <a:extLst>
              <a:ext uri="{FF2B5EF4-FFF2-40B4-BE49-F238E27FC236}">
                <a16:creationId xmlns:a16="http://schemas.microsoft.com/office/drawing/2014/main" id="{A67E6D7D-4B17-4928-ADB3-A8B9C5A2E79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9799177" y="1931935"/>
            <a:ext cx="336059" cy="336059"/>
          </a:xfrm>
          <a:prstGeom prst="rect">
            <a:avLst/>
          </a:prstGeom>
        </p:spPr>
      </p:pic>
      <p:pic>
        <p:nvPicPr>
          <p:cNvPr id="61" name="Picture 60">
            <a:extLst>
              <a:ext uri="{FF2B5EF4-FFF2-40B4-BE49-F238E27FC236}">
                <a16:creationId xmlns:a16="http://schemas.microsoft.com/office/drawing/2014/main" id="{52CE8400-158C-4854-BC54-C692FB0CF8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rot="1136569">
            <a:off x="9886615" y="2963919"/>
            <a:ext cx="336059" cy="336059"/>
          </a:xfrm>
          <a:prstGeom prst="rect">
            <a:avLst/>
          </a:prstGeom>
        </p:spPr>
      </p:pic>
      <p:sp>
        <p:nvSpPr>
          <p:cNvPr id="63" name="Rectangle 62">
            <a:extLst>
              <a:ext uri="{FF2B5EF4-FFF2-40B4-BE49-F238E27FC236}">
                <a16:creationId xmlns:a16="http://schemas.microsoft.com/office/drawing/2014/main" id="{EC9BC03D-E231-4154-BEB0-D338D26D4E0E}"/>
              </a:ext>
            </a:extLst>
          </p:cNvPr>
          <p:cNvSpPr/>
          <p:nvPr/>
        </p:nvSpPr>
        <p:spPr>
          <a:xfrm>
            <a:off x="3385548" y="5152689"/>
            <a:ext cx="183095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pt-BR"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34 ÷ 6 = 5 r 4</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64" name="Rectangle 63">
            <a:extLst>
              <a:ext uri="{FF2B5EF4-FFF2-40B4-BE49-F238E27FC236}">
                <a16:creationId xmlns:a16="http://schemas.microsoft.com/office/drawing/2014/main" id="{FE0BE099-1815-4757-A55F-1ED48FD59545}"/>
              </a:ext>
            </a:extLst>
          </p:cNvPr>
          <p:cNvSpPr/>
          <p:nvPr/>
        </p:nvSpPr>
        <p:spPr>
          <a:xfrm>
            <a:off x="7383791" y="5143968"/>
            <a:ext cx="181569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5 </a:t>
            </a:r>
            <a:r>
              <a:rPr kumimoji="0" lang="en-GB" sz="2400" i="1"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full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rPr>
              <a:t>plates.</a:t>
            </a:r>
          </a:p>
        </p:txBody>
      </p:sp>
      <p:sp>
        <p:nvSpPr>
          <p:cNvPr id="5" name="TextBox 19">
            <a:extLst>
              <a:ext uri="{FF2B5EF4-FFF2-40B4-BE49-F238E27FC236}">
                <a16:creationId xmlns:a16="http://schemas.microsoft.com/office/drawing/2014/main" id="{60EDBCF5-D164-4B7F-A6FD-27805623921A}"/>
              </a:ext>
            </a:extLst>
          </p:cNvPr>
          <p:cNvSpPr txBox="1"/>
          <p:nvPr/>
        </p:nvSpPr>
        <p:spPr>
          <a:xfrm>
            <a:off x="1092824" y="5801953"/>
            <a:ext cx="9703861"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5 full plates of 6 biscuits. The last plate only has 4 biscuits and it is not full.</a:t>
            </a:r>
          </a:p>
        </p:txBody>
      </p:sp>
    </p:spTree>
    <p:extLst>
      <p:ext uri="{BB962C8B-B14F-4D97-AF65-F5344CB8AC3E}">
        <p14:creationId xmlns:p14="http://schemas.microsoft.com/office/powerpoint/2010/main" val="29350209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path" presetSubtype="0" accel="50000" decel="50000" fill="hold" nodeType="clickEffect">
                                  <p:stCondLst>
                                    <p:cond delay="0"/>
                                  </p:stCondLst>
                                  <p:childTnLst>
                                    <p:animMotion origin="layout" path="M -3.75E-6 -7.40741E-7 L -0.02304 0.29699 " pathEditMode="relative" rAng="0" ptsTypes="AA">
                                      <p:cBhvr>
                                        <p:cTn id="6" dur="2000" fill="hold"/>
                                        <p:tgtEl>
                                          <p:spTgt spid="9"/>
                                        </p:tgtEl>
                                        <p:attrNameLst>
                                          <p:attrName>ppt_x</p:attrName>
                                          <p:attrName>ppt_y</p:attrName>
                                        </p:attrNameLst>
                                      </p:cBhvr>
                                      <p:rCtr x="-1159" y="14838"/>
                                    </p:animMotion>
                                  </p:childTnLst>
                                </p:cTn>
                              </p:par>
                              <p:par>
                                <p:cTn id="7" presetID="42" presetClass="path" presetSubtype="0" accel="50000" decel="50000" fill="hold" nodeType="withEffect">
                                  <p:stCondLst>
                                    <p:cond delay="0"/>
                                  </p:stCondLst>
                                  <p:childTnLst>
                                    <p:animMotion origin="layout" path="M -2.5E-6 3.33333E-6 L -0.00156 0.26504 " pathEditMode="relative" rAng="0" ptsTypes="AA">
                                      <p:cBhvr>
                                        <p:cTn id="8" dur="2000" fill="hold"/>
                                        <p:tgtEl>
                                          <p:spTgt spid="14"/>
                                        </p:tgtEl>
                                        <p:attrNameLst>
                                          <p:attrName>ppt_x</p:attrName>
                                          <p:attrName>ppt_y</p:attrName>
                                        </p:attrNameLst>
                                      </p:cBhvr>
                                      <p:rCtr x="-78" y="13241"/>
                                    </p:animMotion>
                                  </p:childTnLst>
                                </p:cTn>
                              </p:par>
                              <p:par>
                                <p:cTn id="9" presetID="42" presetClass="path" presetSubtype="0" accel="50000" decel="50000" fill="hold" nodeType="withEffect">
                                  <p:stCondLst>
                                    <p:cond delay="0"/>
                                  </p:stCondLst>
                                  <p:childTnLst>
                                    <p:animMotion origin="layout" path="M 4.79167E-6 1.48148E-6 L -0.05131 0.21458 " pathEditMode="relative" rAng="0" ptsTypes="AA">
                                      <p:cBhvr>
                                        <p:cTn id="10" dur="2000" fill="hold"/>
                                        <p:tgtEl>
                                          <p:spTgt spid="13"/>
                                        </p:tgtEl>
                                        <p:attrNameLst>
                                          <p:attrName>ppt_x</p:attrName>
                                          <p:attrName>ppt_y</p:attrName>
                                        </p:attrNameLst>
                                      </p:cBhvr>
                                      <p:rCtr x="-2565" y="10718"/>
                                    </p:animMotion>
                                  </p:childTnLst>
                                </p:cTn>
                              </p:par>
                              <p:par>
                                <p:cTn id="11" presetID="42" presetClass="path" presetSubtype="0" accel="50000" decel="50000" fill="hold" nodeType="withEffect">
                                  <p:stCondLst>
                                    <p:cond delay="0"/>
                                  </p:stCondLst>
                                  <p:childTnLst>
                                    <p:animMotion origin="layout" path="M 2.70833E-6 2.96296E-6 L -0.01407 0.32963 " pathEditMode="relative" rAng="0" ptsTypes="AA">
                                      <p:cBhvr>
                                        <p:cTn id="12" dur="2000" fill="hold"/>
                                        <p:tgtEl>
                                          <p:spTgt spid="10"/>
                                        </p:tgtEl>
                                        <p:attrNameLst>
                                          <p:attrName>ppt_x</p:attrName>
                                          <p:attrName>ppt_y</p:attrName>
                                        </p:attrNameLst>
                                      </p:cBhvr>
                                      <p:rCtr x="-703" y="16481"/>
                                    </p:animMotion>
                                  </p:childTnLst>
                                </p:cTn>
                              </p:par>
                              <p:par>
                                <p:cTn id="13" presetID="42" presetClass="path" presetSubtype="0" accel="50000" decel="50000" fill="hold" nodeType="withEffect">
                                  <p:stCondLst>
                                    <p:cond delay="0"/>
                                  </p:stCondLst>
                                  <p:childTnLst>
                                    <p:animMotion origin="layout" path="M 6.25E-7 -1.85185E-6 L 0.00482 0.27732 " pathEditMode="relative" rAng="0" ptsTypes="AA">
                                      <p:cBhvr>
                                        <p:cTn id="14" dur="2000" fill="hold"/>
                                        <p:tgtEl>
                                          <p:spTgt spid="52"/>
                                        </p:tgtEl>
                                        <p:attrNameLst>
                                          <p:attrName>ppt_x</p:attrName>
                                          <p:attrName>ppt_y</p:attrName>
                                        </p:attrNameLst>
                                      </p:cBhvr>
                                      <p:rCtr x="234" y="13866"/>
                                    </p:animMotion>
                                  </p:childTnLst>
                                </p:cTn>
                              </p:par>
                              <p:par>
                                <p:cTn id="15" presetID="42" presetClass="path" presetSubtype="0" accel="50000" decel="50000" fill="hold" nodeType="withEffect">
                                  <p:stCondLst>
                                    <p:cond delay="0"/>
                                  </p:stCondLst>
                                  <p:childTnLst>
                                    <p:animMotion origin="layout" path="M -8.33333E-7 -1.85185E-6 L 0.00482 0.21343 " pathEditMode="relative" rAng="0" ptsTypes="AA">
                                      <p:cBhvr>
                                        <p:cTn id="16" dur="2000" fill="hold"/>
                                        <p:tgtEl>
                                          <p:spTgt spid="54"/>
                                        </p:tgtEl>
                                        <p:attrNameLst>
                                          <p:attrName>ppt_x</p:attrName>
                                          <p:attrName>ppt_y</p:attrName>
                                        </p:attrNameLst>
                                      </p:cBhvr>
                                      <p:rCtr x="234" y="10671"/>
                                    </p:animMotion>
                                  </p:childTnLst>
                                </p:cTn>
                              </p:par>
                            </p:childTnLst>
                          </p:cTn>
                        </p:par>
                        <p:par>
                          <p:cTn id="17" fill="hold">
                            <p:stCondLst>
                              <p:cond delay="2000"/>
                            </p:stCondLst>
                            <p:childTnLst>
                              <p:par>
                                <p:cTn id="18" presetID="10" presetClass="entr" presetSubtype="0" fill="hold" nodeType="afterEffect">
                                  <p:stCondLst>
                                    <p:cond delay="200"/>
                                  </p:stCondLst>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childTnLst>
                    </p:cTn>
                  </p:par>
                  <p:par>
                    <p:cTn id="21" fill="hold">
                      <p:stCondLst>
                        <p:cond delay="indefinite"/>
                      </p:stCondLst>
                      <p:childTnLst>
                        <p:par>
                          <p:cTn id="22" fill="hold">
                            <p:stCondLst>
                              <p:cond delay="0"/>
                            </p:stCondLst>
                            <p:childTnLst>
                              <p:par>
                                <p:cTn id="23" presetID="42" presetClass="path" presetSubtype="0" accel="50000" decel="50000" fill="hold" nodeType="clickEffect">
                                  <p:stCondLst>
                                    <p:cond delay="0"/>
                                  </p:stCondLst>
                                  <p:childTnLst>
                                    <p:animMotion origin="layout" path="M 1.45833E-6 -7.40741E-7 L -0.00274 0.35093 " pathEditMode="relative" rAng="0" ptsTypes="AA">
                                      <p:cBhvr>
                                        <p:cTn id="24" dur="2000" fill="hold"/>
                                        <p:tgtEl>
                                          <p:spTgt spid="16"/>
                                        </p:tgtEl>
                                        <p:attrNameLst>
                                          <p:attrName>ppt_x</p:attrName>
                                          <p:attrName>ppt_y</p:attrName>
                                        </p:attrNameLst>
                                      </p:cBhvr>
                                      <p:rCtr x="-143" y="17546"/>
                                    </p:animMotion>
                                  </p:childTnLst>
                                </p:cTn>
                              </p:par>
                              <p:par>
                                <p:cTn id="25" presetID="42" presetClass="path" presetSubtype="0" accel="50000" decel="50000" fill="hold" nodeType="withEffect">
                                  <p:stCondLst>
                                    <p:cond delay="0"/>
                                  </p:stCondLst>
                                  <p:childTnLst>
                                    <p:animMotion origin="layout" path="M -1.45833E-6 3.33333E-6 L 0.02513 0.27129 " pathEditMode="relative" rAng="0" ptsTypes="AA">
                                      <p:cBhvr>
                                        <p:cTn id="26" dur="2000" fill="hold"/>
                                        <p:tgtEl>
                                          <p:spTgt spid="19"/>
                                        </p:tgtEl>
                                        <p:attrNameLst>
                                          <p:attrName>ppt_x</p:attrName>
                                          <p:attrName>ppt_y</p:attrName>
                                        </p:attrNameLst>
                                      </p:cBhvr>
                                      <p:rCtr x="1250" y="13565"/>
                                    </p:animMotion>
                                  </p:childTnLst>
                                </p:cTn>
                              </p:par>
                              <p:par>
                                <p:cTn id="27" presetID="42" presetClass="path" presetSubtype="0" accel="50000" decel="50000" fill="hold" nodeType="withEffect">
                                  <p:stCondLst>
                                    <p:cond delay="0"/>
                                  </p:stCondLst>
                                  <p:childTnLst>
                                    <p:animMotion origin="layout" path="M -2.08333E-7 -4.44444E-6 L -0.00977 0.225 " pathEditMode="relative" rAng="0" ptsTypes="AA">
                                      <p:cBhvr>
                                        <p:cTn id="28" dur="2000" fill="hold"/>
                                        <p:tgtEl>
                                          <p:spTgt spid="18"/>
                                        </p:tgtEl>
                                        <p:attrNameLst>
                                          <p:attrName>ppt_x</p:attrName>
                                          <p:attrName>ppt_y</p:attrName>
                                        </p:attrNameLst>
                                      </p:cBhvr>
                                      <p:rCtr x="-495" y="11250"/>
                                    </p:animMotion>
                                  </p:childTnLst>
                                </p:cTn>
                              </p:par>
                              <p:par>
                                <p:cTn id="29" presetID="42" presetClass="path" presetSubtype="0" accel="50000" decel="50000" fill="hold" nodeType="withEffect">
                                  <p:stCondLst>
                                    <p:cond delay="0"/>
                                  </p:stCondLst>
                                  <p:childTnLst>
                                    <p:animMotion origin="layout" path="M 2.08333E-7 -4.07407E-6 L -0.00013 0.30093 " pathEditMode="relative" rAng="0" ptsTypes="AA">
                                      <p:cBhvr>
                                        <p:cTn id="30" dur="2000" fill="hold"/>
                                        <p:tgtEl>
                                          <p:spTgt spid="17"/>
                                        </p:tgtEl>
                                        <p:attrNameLst>
                                          <p:attrName>ppt_x</p:attrName>
                                          <p:attrName>ppt_y</p:attrName>
                                        </p:attrNameLst>
                                      </p:cBhvr>
                                      <p:rCtr x="-13" y="15046"/>
                                    </p:animMotion>
                                  </p:childTnLst>
                                </p:cTn>
                              </p:par>
                              <p:par>
                                <p:cTn id="31" presetID="42" presetClass="path" presetSubtype="0" accel="50000" decel="50000" fill="hold" nodeType="withEffect">
                                  <p:stCondLst>
                                    <p:cond delay="0"/>
                                  </p:stCondLst>
                                  <p:childTnLst>
                                    <p:animMotion origin="layout" path="M -8.33333E-7 4.81481E-6 L -0.04101 0.21481 " pathEditMode="relative" rAng="0" ptsTypes="AA">
                                      <p:cBhvr>
                                        <p:cTn id="32" dur="2000" fill="hold"/>
                                        <p:tgtEl>
                                          <p:spTgt spid="21"/>
                                        </p:tgtEl>
                                        <p:attrNameLst>
                                          <p:attrName>ppt_x</p:attrName>
                                          <p:attrName>ppt_y</p:attrName>
                                        </p:attrNameLst>
                                      </p:cBhvr>
                                      <p:rCtr x="-2057" y="10741"/>
                                    </p:animMotion>
                                  </p:childTnLst>
                                </p:cTn>
                              </p:par>
                              <p:par>
                                <p:cTn id="33" presetID="42" presetClass="path" presetSubtype="0" accel="50000" decel="50000" fill="hold" nodeType="withEffect">
                                  <p:stCondLst>
                                    <p:cond delay="0"/>
                                  </p:stCondLst>
                                  <p:childTnLst>
                                    <p:animMotion origin="layout" path="M 3.95833E-6 2.22222E-6 L -0.02748 0.32639 " pathEditMode="relative" rAng="0" ptsTypes="AA">
                                      <p:cBhvr>
                                        <p:cTn id="34" dur="2000" fill="hold"/>
                                        <p:tgtEl>
                                          <p:spTgt spid="20"/>
                                        </p:tgtEl>
                                        <p:attrNameLst>
                                          <p:attrName>ppt_x</p:attrName>
                                          <p:attrName>ppt_y</p:attrName>
                                        </p:attrNameLst>
                                      </p:cBhvr>
                                      <p:rCtr x="-1380" y="16319"/>
                                    </p:animMotion>
                                  </p:childTnLst>
                                </p:cTn>
                              </p:par>
                            </p:childTnLst>
                          </p:cTn>
                        </p:par>
                        <p:par>
                          <p:cTn id="35" fill="hold">
                            <p:stCondLst>
                              <p:cond delay="2000"/>
                            </p:stCondLst>
                            <p:childTnLst>
                              <p:par>
                                <p:cTn id="36" presetID="10" presetClass="entr" presetSubtype="0" fill="hold" nodeType="afterEffect">
                                  <p:stCondLst>
                                    <p:cond delay="200"/>
                                  </p:stCondLst>
                                  <p:childTnLst>
                                    <p:set>
                                      <p:cBhvr>
                                        <p:cTn id="37" dur="1" fill="hold">
                                          <p:stCondLst>
                                            <p:cond delay="0"/>
                                          </p:stCondLst>
                                        </p:cTn>
                                        <p:tgtEl>
                                          <p:spTgt spid="56"/>
                                        </p:tgtEl>
                                        <p:attrNameLst>
                                          <p:attrName>style.visibility</p:attrName>
                                        </p:attrNameLst>
                                      </p:cBhvr>
                                      <p:to>
                                        <p:strVal val="visible"/>
                                      </p:to>
                                    </p:set>
                                    <p:animEffect transition="in" filter="fade">
                                      <p:cBhvr>
                                        <p:cTn id="38" dur="500"/>
                                        <p:tgtEl>
                                          <p:spTgt spid="56"/>
                                        </p:tgtEl>
                                      </p:cBhvr>
                                    </p:animEffect>
                                  </p:childTnLst>
                                </p:cTn>
                              </p:par>
                            </p:childTnLst>
                          </p:cTn>
                        </p:par>
                      </p:childTnLst>
                    </p:cTn>
                  </p:par>
                  <p:par>
                    <p:cTn id="39" fill="hold">
                      <p:stCondLst>
                        <p:cond delay="indefinite"/>
                      </p:stCondLst>
                      <p:childTnLst>
                        <p:par>
                          <p:cTn id="40" fill="hold">
                            <p:stCondLst>
                              <p:cond delay="0"/>
                            </p:stCondLst>
                            <p:childTnLst>
                              <p:par>
                                <p:cTn id="41" presetID="42" presetClass="path" presetSubtype="0" accel="50000" decel="50000" fill="hold" nodeType="clickEffect">
                                  <p:stCondLst>
                                    <p:cond delay="0"/>
                                  </p:stCondLst>
                                  <p:childTnLst>
                                    <p:animMotion origin="layout" path="M -3.75E-6 -3.7037E-6 L -0.00664 0.25047 " pathEditMode="relative" rAng="0" ptsTypes="AA">
                                      <p:cBhvr>
                                        <p:cTn id="42" dur="2000" fill="hold"/>
                                        <p:tgtEl>
                                          <p:spTgt spid="30"/>
                                        </p:tgtEl>
                                        <p:attrNameLst>
                                          <p:attrName>ppt_x</p:attrName>
                                          <p:attrName>ppt_y</p:attrName>
                                        </p:attrNameLst>
                                      </p:cBhvr>
                                      <p:rCtr x="-339" y="12523"/>
                                    </p:animMotion>
                                  </p:childTnLst>
                                </p:cTn>
                              </p:par>
                              <p:par>
                                <p:cTn id="43" presetID="42" presetClass="path" presetSubtype="0" accel="50000" decel="50000" fill="hold" nodeType="withEffect">
                                  <p:stCondLst>
                                    <p:cond delay="0"/>
                                  </p:stCondLst>
                                  <p:childTnLst>
                                    <p:animMotion origin="layout" path="M 1.45833E-6 3.33333E-6 L -0.01524 0.27847 " pathEditMode="relative" rAng="0" ptsTypes="AA">
                                      <p:cBhvr>
                                        <p:cTn id="44" dur="2000" fill="hold"/>
                                        <p:tgtEl>
                                          <p:spTgt spid="28"/>
                                        </p:tgtEl>
                                        <p:attrNameLst>
                                          <p:attrName>ppt_x</p:attrName>
                                          <p:attrName>ppt_y</p:attrName>
                                        </p:attrNameLst>
                                      </p:cBhvr>
                                      <p:rCtr x="-768" y="13912"/>
                                    </p:animMotion>
                                  </p:childTnLst>
                                </p:cTn>
                              </p:par>
                              <p:par>
                                <p:cTn id="45" presetID="42" presetClass="path" presetSubtype="0" accel="50000" decel="50000" fill="hold" nodeType="withEffect">
                                  <p:stCondLst>
                                    <p:cond delay="0"/>
                                  </p:stCondLst>
                                  <p:childTnLst>
                                    <p:animMotion origin="layout" path="M 4.16667E-6 2.22222E-6 L 0.0069 0.22616 " pathEditMode="relative" rAng="0" ptsTypes="AA">
                                      <p:cBhvr>
                                        <p:cTn id="46" dur="2000" fill="hold"/>
                                        <p:tgtEl>
                                          <p:spTgt spid="33"/>
                                        </p:tgtEl>
                                        <p:attrNameLst>
                                          <p:attrName>ppt_x</p:attrName>
                                          <p:attrName>ppt_y</p:attrName>
                                        </p:attrNameLst>
                                      </p:cBhvr>
                                      <p:rCtr x="339" y="11296"/>
                                    </p:animMotion>
                                  </p:childTnLst>
                                </p:cTn>
                              </p:par>
                              <p:par>
                                <p:cTn id="47" presetID="42" presetClass="path" presetSubtype="0" accel="50000" decel="50000" fill="hold" nodeType="withEffect">
                                  <p:stCondLst>
                                    <p:cond delay="0"/>
                                  </p:stCondLst>
                                  <p:childTnLst>
                                    <p:animMotion origin="layout" path="M 2.08333E-6 2.22222E-6 L -0.00091 0.17245 " pathEditMode="relative" rAng="0" ptsTypes="AA">
                                      <p:cBhvr>
                                        <p:cTn id="48" dur="2000" fill="hold"/>
                                        <p:tgtEl>
                                          <p:spTgt spid="31"/>
                                        </p:tgtEl>
                                        <p:attrNameLst>
                                          <p:attrName>ppt_x</p:attrName>
                                          <p:attrName>ppt_y</p:attrName>
                                        </p:attrNameLst>
                                      </p:cBhvr>
                                      <p:rCtr x="-52" y="8611"/>
                                    </p:animMotion>
                                  </p:childTnLst>
                                </p:cTn>
                              </p:par>
                              <p:par>
                                <p:cTn id="49" presetID="42" presetClass="path" presetSubtype="0" accel="50000" decel="50000" fill="hold" nodeType="withEffect">
                                  <p:stCondLst>
                                    <p:cond delay="0"/>
                                  </p:stCondLst>
                                  <p:childTnLst>
                                    <p:animMotion origin="layout" path="M -0.00339 -0.03889 L -0.0474 0.18912 " pathEditMode="relative" rAng="0" ptsTypes="AA">
                                      <p:cBhvr>
                                        <p:cTn id="50" dur="2000" fill="hold"/>
                                        <p:tgtEl>
                                          <p:spTgt spid="32"/>
                                        </p:tgtEl>
                                        <p:attrNameLst>
                                          <p:attrName>ppt_x</p:attrName>
                                          <p:attrName>ppt_y</p:attrName>
                                        </p:attrNameLst>
                                      </p:cBhvr>
                                      <p:rCtr x="-2201" y="11389"/>
                                    </p:animMotion>
                                  </p:childTnLst>
                                </p:cTn>
                              </p:par>
                              <p:par>
                                <p:cTn id="51" presetID="42" presetClass="path" presetSubtype="0" accel="50000" decel="50000" fill="hold" nodeType="withEffect">
                                  <p:stCondLst>
                                    <p:cond delay="0"/>
                                  </p:stCondLst>
                                  <p:childTnLst>
                                    <p:animMotion origin="layout" path="M -2.08333E-6 4.44444E-6 L -0.00482 0.29861 " pathEditMode="relative" rAng="0" ptsTypes="AA">
                                      <p:cBhvr>
                                        <p:cTn id="52" dur="2000" fill="hold"/>
                                        <p:tgtEl>
                                          <p:spTgt spid="29"/>
                                        </p:tgtEl>
                                        <p:attrNameLst>
                                          <p:attrName>ppt_x</p:attrName>
                                          <p:attrName>ppt_y</p:attrName>
                                        </p:attrNameLst>
                                      </p:cBhvr>
                                      <p:rCtr x="-247" y="14931"/>
                                    </p:animMotion>
                                  </p:childTnLst>
                                </p:cTn>
                              </p:par>
                            </p:childTnLst>
                          </p:cTn>
                        </p:par>
                        <p:par>
                          <p:cTn id="53" fill="hold">
                            <p:stCondLst>
                              <p:cond delay="2000"/>
                            </p:stCondLst>
                            <p:childTnLst>
                              <p:par>
                                <p:cTn id="54" presetID="10" presetClass="entr" presetSubtype="0" fill="hold" nodeType="afterEffect">
                                  <p:stCondLst>
                                    <p:cond delay="200"/>
                                  </p:stCondLst>
                                  <p:childTnLst>
                                    <p:set>
                                      <p:cBhvr>
                                        <p:cTn id="55" dur="1" fill="hold">
                                          <p:stCondLst>
                                            <p:cond delay="0"/>
                                          </p:stCondLst>
                                        </p:cTn>
                                        <p:tgtEl>
                                          <p:spTgt spid="57"/>
                                        </p:tgtEl>
                                        <p:attrNameLst>
                                          <p:attrName>style.visibility</p:attrName>
                                        </p:attrNameLst>
                                      </p:cBhvr>
                                      <p:to>
                                        <p:strVal val="visible"/>
                                      </p:to>
                                    </p:set>
                                    <p:animEffect transition="in" filter="fade">
                                      <p:cBhvr>
                                        <p:cTn id="56" dur="500"/>
                                        <p:tgtEl>
                                          <p:spTgt spid="57"/>
                                        </p:tgtEl>
                                      </p:cBhvr>
                                    </p:animEffect>
                                  </p:childTnLst>
                                </p:cTn>
                              </p:par>
                            </p:childTnLst>
                          </p:cTn>
                        </p:par>
                      </p:childTnLst>
                    </p:cTn>
                  </p:par>
                  <p:par>
                    <p:cTn id="57" fill="hold">
                      <p:stCondLst>
                        <p:cond delay="indefinite"/>
                      </p:stCondLst>
                      <p:childTnLst>
                        <p:par>
                          <p:cTn id="58" fill="hold">
                            <p:stCondLst>
                              <p:cond delay="0"/>
                            </p:stCondLst>
                            <p:childTnLst>
                              <p:par>
                                <p:cTn id="59" presetID="42" presetClass="path" presetSubtype="0" accel="50000" decel="50000" fill="hold" nodeType="clickEffect">
                                  <p:stCondLst>
                                    <p:cond delay="0"/>
                                  </p:stCondLst>
                                  <p:childTnLst>
                                    <p:animMotion origin="layout" path="M -2.70833E-6 -1.85185E-6 L -0.00221 0.28959 " pathEditMode="relative" rAng="0" ptsTypes="AA">
                                      <p:cBhvr>
                                        <p:cTn id="60" dur="2000" fill="hold"/>
                                        <p:tgtEl>
                                          <p:spTgt spid="36"/>
                                        </p:tgtEl>
                                        <p:attrNameLst>
                                          <p:attrName>ppt_x</p:attrName>
                                          <p:attrName>ppt_y</p:attrName>
                                        </p:attrNameLst>
                                      </p:cBhvr>
                                      <p:rCtr x="-117" y="14468"/>
                                    </p:animMotion>
                                  </p:childTnLst>
                                </p:cTn>
                              </p:par>
                              <p:par>
                                <p:cTn id="61" presetID="42" presetClass="path" presetSubtype="0" accel="50000" decel="50000" fill="hold" nodeType="withEffect">
                                  <p:stCondLst>
                                    <p:cond delay="0"/>
                                  </p:stCondLst>
                                  <p:childTnLst>
                                    <p:animMotion origin="layout" path="M -4.58333E-6 2.59259E-6 L 0.00274 0.26805 " pathEditMode="relative" rAng="0" ptsTypes="AA">
                                      <p:cBhvr>
                                        <p:cTn id="62" dur="2000" fill="hold"/>
                                        <p:tgtEl>
                                          <p:spTgt spid="39"/>
                                        </p:tgtEl>
                                        <p:attrNameLst>
                                          <p:attrName>ppt_x</p:attrName>
                                          <p:attrName>ppt_y</p:attrName>
                                        </p:attrNameLst>
                                      </p:cBhvr>
                                      <p:rCtr x="130" y="13403"/>
                                    </p:animMotion>
                                  </p:childTnLst>
                                </p:cTn>
                              </p:par>
                              <p:par>
                                <p:cTn id="63" presetID="42" presetClass="path" presetSubtype="0" accel="50000" decel="50000" fill="hold" nodeType="withEffect">
                                  <p:stCondLst>
                                    <p:cond delay="0"/>
                                  </p:stCondLst>
                                  <p:childTnLst>
                                    <p:animMotion origin="layout" path="M 3.125E-6 4.07407E-6 L 0.00455 0.21365 " pathEditMode="relative" rAng="0" ptsTypes="AA">
                                      <p:cBhvr>
                                        <p:cTn id="64" dur="2000" fill="hold"/>
                                        <p:tgtEl>
                                          <p:spTgt spid="37"/>
                                        </p:tgtEl>
                                        <p:attrNameLst>
                                          <p:attrName>ppt_x</p:attrName>
                                          <p:attrName>ppt_y</p:attrName>
                                        </p:attrNameLst>
                                      </p:cBhvr>
                                      <p:rCtr x="221" y="10671"/>
                                    </p:animMotion>
                                  </p:childTnLst>
                                </p:cTn>
                              </p:par>
                              <p:par>
                                <p:cTn id="65" presetID="42" presetClass="path" presetSubtype="0" accel="50000" decel="50000" fill="hold" nodeType="withEffect">
                                  <p:stCondLst>
                                    <p:cond delay="0"/>
                                  </p:stCondLst>
                                  <p:childTnLst>
                                    <p:animMotion origin="layout" path="M -2.70833E-6 3.33333E-6 L -0.04778 0.20185 " pathEditMode="relative" rAng="0" ptsTypes="AA">
                                      <p:cBhvr>
                                        <p:cTn id="66" dur="2000" fill="hold"/>
                                        <p:tgtEl>
                                          <p:spTgt spid="38"/>
                                        </p:tgtEl>
                                        <p:attrNameLst>
                                          <p:attrName>ppt_x</p:attrName>
                                          <p:attrName>ppt_y</p:attrName>
                                        </p:attrNameLst>
                                      </p:cBhvr>
                                      <p:rCtr x="-2396" y="10093"/>
                                    </p:animMotion>
                                  </p:childTnLst>
                                </p:cTn>
                              </p:par>
                              <p:par>
                                <p:cTn id="67" presetID="42" presetClass="path" presetSubtype="0" accel="50000" decel="50000" fill="hold" nodeType="withEffect">
                                  <p:stCondLst>
                                    <p:cond delay="0"/>
                                  </p:stCondLst>
                                  <p:childTnLst>
                                    <p:animMotion origin="layout" path="M -1.66667E-6 -3.7037E-6 L -0.03646 0.29769 " pathEditMode="relative" rAng="0" ptsTypes="AA">
                                      <p:cBhvr>
                                        <p:cTn id="68" dur="2000" fill="hold"/>
                                        <p:tgtEl>
                                          <p:spTgt spid="34"/>
                                        </p:tgtEl>
                                        <p:attrNameLst>
                                          <p:attrName>ppt_x</p:attrName>
                                          <p:attrName>ppt_y</p:attrName>
                                        </p:attrNameLst>
                                      </p:cBhvr>
                                      <p:rCtr x="-1823" y="14884"/>
                                    </p:animMotion>
                                  </p:childTnLst>
                                </p:cTn>
                              </p:par>
                              <p:par>
                                <p:cTn id="69" presetID="42" presetClass="path" presetSubtype="0" accel="50000" decel="50000" fill="hold" nodeType="withEffect">
                                  <p:stCondLst>
                                    <p:cond delay="0"/>
                                  </p:stCondLst>
                                  <p:childTnLst>
                                    <p:animMotion origin="layout" path="M 8.33333E-7 0 L -0.0276 0.34792 " pathEditMode="relative" rAng="0" ptsTypes="AA">
                                      <p:cBhvr>
                                        <p:cTn id="70" dur="2000" fill="hold"/>
                                        <p:tgtEl>
                                          <p:spTgt spid="35"/>
                                        </p:tgtEl>
                                        <p:attrNameLst>
                                          <p:attrName>ppt_x</p:attrName>
                                          <p:attrName>ppt_y</p:attrName>
                                        </p:attrNameLst>
                                      </p:cBhvr>
                                      <p:rCtr x="-1380" y="17384"/>
                                    </p:animMotion>
                                  </p:childTnLst>
                                </p:cTn>
                              </p:par>
                            </p:childTnLst>
                          </p:cTn>
                        </p:par>
                        <p:par>
                          <p:cTn id="71" fill="hold">
                            <p:stCondLst>
                              <p:cond delay="2000"/>
                            </p:stCondLst>
                            <p:childTnLst>
                              <p:par>
                                <p:cTn id="72" presetID="10" presetClass="entr" presetSubtype="0" fill="hold" nodeType="afterEffect">
                                  <p:stCondLst>
                                    <p:cond delay="200"/>
                                  </p:stCondLst>
                                  <p:childTnLst>
                                    <p:set>
                                      <p:cBhvr>
                                        <p:cTn id="73" dur="1" fill="hold">
                                          <p:stCondLst>
                                            <p:cond delay="0"/>
                                          </p:stCondLst>
                                        </p:cTn>
                                        <p:tgtEl>
                                          <p:spTgt spid="58"/>
                                        </p:tgtEl>
                                        <p:attrNameLst>
                                          <p:attrName>style.visibility</p:attrName>
                                        </p:attrNameLst>
                                      </p:cBhvr>
                                      <p:to>
                                        <p:strVal val="visible"/>
                                      </p:to>
                                    </p:set>
                                    <p:animEffect transition="in" filter="fade">
                                      <p:cBhvr>
                                        <p:cTn id="74" dur="500"/>
                                        <p:tgtEl>
                                          <p:spTgt spid="58"/>
                                        </p:tgtEl>
                                      </p:cBhvr>
                                    </p:animEffect>
                                  </p:childTnLst>
                                </p:cTn>
                              </p:par>
                            </p:childTnLst>
                          </p:cTn>
                        </p:par>
                      </p:childTnLst>
                    </p:cTn>
                  </p:par>
                  <p:par>
                    <p:cTn id="75" fill="hold">
                      <p:stCondLst>
                        <p:cond delay="indefinite"/>
                      </p:stCondLst>
                      <p:childTnLst>
                        <p:par>
                          <p:cTn id="76" fill="hold">
                            <p:stCondLst>
                              <p:cond delay="0"/>
                            </p:stCondLst>
                            <p:childTnLst>
                              <p:par>
                                <p:cTn id="77" presetID="42" presetClass="path" presetSubtype="0" accel="50000" decel="50000" fill="hold" nodeType="clickEffect">
                                  <p:stCondLst>
                                    <p:cond delay="0"/>
                                  </p:stCondLst>
                                  <p:childTnLst>
                                    <p:animMotion origin="layout" path="M 3.75E-6 3.7037E-7 L -0.02201 0.29699 " pathEditMode="relative" rAng="0" ptsTypes="AA">
                                      <p:cBhvr>
                                        <p:cTn id="78" dur="2000" fill="hold"/>
                                        <p:tgtEl>
                                          <p:spTgt spid="40"/>
                                        </p:tgtEl>
                                        <p:attrNameLst>
                                          <p:attrName>ppt_x</p:attrName>
                                          <p:attrName>ppt_y</p:attrName>
                                        </p:attrNameLst>
                                      </p:cBhvr>
                                      <p:rCtr x="-1107" y="14838"/>
                                    </p:animMotion>
                                  </p:childTnLst>
                                </p:cTn>
                              </p:par>
                              <p:par>
                                <p:cTn id="79" presetID="42" presetClass="path" presetSubtype="0" accel="50000" decel="50000" fill="hold" nodeType="withEffect">
                                  <p:stCondLst>
                                    <p:cond delay="0"/>
                                  </p:stCondLst>
                                  <p:childTnLst>
                                    <p:animMotion origin="layout" path="M -1.875E-6 2.96296E-6 L -0.00872 0.28727 " pathEditMode="relative" rAng="0" ptsTypes="AA">
                                      <p:cBhvr>
                                        <p:cTn id="80" dur="2000" fill="hold"/>
                                        <p:tgtEl>
                                          <p:spTgt spid="42"/>
                                        </p:tgtEl>
                                        <p:attrNameLst>
                                          <p:attrName>ppt_x</p:attrName>
                                          <p:attrName>ppt_y</p:attrName>
                                        </p:attrNameLst>
                                      </p:cBhvr>
                                      <p:rCtr x="-443" y="14352"/>
                                    </p:animMotion>
                                  </p:childTnLst>
                                </p:cTn>
                              </p:par>
                              <p:par>
                                <p:cTn id="81" presetID="42" presetClass="path" presetSubtype="0" accel="50000" decel="50000" fill="hold" nodeType="withEffect">
                                  <p:stCondLst>
                                    <p:cond delay="0"/>
                                  </p:stCondLst>
                                  <p:childTnLst>
                                    <p:animMotion origin="layout" path="M 1.11022E-16 -2.22222E-6 L 1.11022E-16 0.25 " pathEditMode="relative" rAng="0" ptsTypes="AA">
                                      <p:cBhvr>
                                        <p:cTn id="82" dur="2000" fill="hold"/>
                                        <p:tgtEl>
                                          <p:spTgt spid="45"/>
                                        </p:tgtEl>
                                        <p:attrNameLst>
                                          <p:attrName>ppt_x</p:attrName>
                                          <p:attrName>ppt_y</p:attrName>
                                        </p:attrNameLst>
                                      </p:cBhvr>
                                      <p:rCtr x="0" y="12500"/>
                                    </p:animMotion>
                                  </p:childTnLst>
                                </p:cTn>
                              </p:par>
                              <p:par>
                                <p:cTn id="83" presetID="42" presetClass="path" presetSubtype="0" accel="50000" decel="50000" fill="hold" nodeType="withEffect">
                                  <p:stCondLst>
                                    <p:cond delay="0"/>
                                  </p:stCondLst>
                                  <p:childTnLst>
                                    <p:animMotion origin="layout" path="M 6.25E-7 4.07407E-6 L -0.0082 0.19444 " pathEditMode="relative" rAng="0" ptsTypes="AA">
                                      <p:cBhvr>
                                        <p:cTn id="84" dur="2000" fill="hold"/>
                                        <p:tgtEl>
                                          <p:spTgt spid="43"/>
                                        </p:tgtEl>
                                        <p:attrNameLst>
                                          <p:attrName>ppt_x</p:attrName>
                                          <p:attrName>ppt_y</p:attrName>
                                        </p:attrNameLst>
                                      </p:cBhvr>
                                      <p:rCtr x="-417" y="9722"/>
                                    </p:animMotion>
                                  </p:childTnLst>
                                </p:cTn>
                              </p:par>
                              <p:par>
                                <p:cTn id="85" presetID="42" presetClass="path" presetSubtype="0" accel="50000" decel="50000" fill="hold" nodeType="withEffect">
                                  <p:stCondLst>
                                    <p:cond delay="0"/>
                                  </p:stCondLst>
                                  <p:childTnLst>
                                    <p:animMotion origin="layout" path="M -1.875E-6 -4.81481E-6 L -0.05859 0.20926 " pathEditMode="relative" rAng="0" ptsTypes="AA">
                                      <p:cBhvr>
                                        <p:cTn id="86" dur="2000" fill="hold"/>
                                        <p:tgtEl>
                                          <p:spTgt spid="44"/>
                                        </p:tgtEl>
                                        <p:attrNameLst>
                                          <p:attrName>ppt_x</p:attrName>
                                          <p:attrName>ppt_y</p:attrName>
                                        </p:attrNameLst>
                                      </p:cBhvr>
                                      <p:rCtr x="-2930" y="10463"/>
                                    </p:animMotion>
                                  </p:childTnLst>
                                </p:cTn>
                              </p:par>
                              <p:par>
                                <p:cTn id="87" presetID="42" presetClass="path" presetSubtype="0" accel="50000" decel="50000" fill="hold" nodeType="withEffect">
                                  <p:stCondLst>
                                    <p:cond delay="0"/>
                                  </p:stCondLst>
                                  <p:childTnLst>
                                    <p:animMotion origin="layout" path="M 4.79167E-6 -2.96296E-6 L -0.01498 0.30741 " pathEditMode="relative" rAng="0" ptsTypes="AA">
                                      <p:cBhvr>
                                        <p:cTn id="88" dur="2000" fill="hold"/>
                                        <p:tgtEl>
                                          <p:spTgt spid="41"/>
                                        </p:tgtEl>
                                        <p:attrNameLst>
                                          <p:attrName>ppt_x</p:attrName>
                                          <p:attrName>ppt_y</p:attrName>
                                        </p:attrNameLst>
                                      </p:cBhvr>
                                      <p:rCtr x="-755" y="15370"/>
                                    </p:animMotion>
                                  </p:childTnLst>
                                </p:cTn>
                              </p:par>
                            </p:childTnLst>
                          </p:cTn>
                        </p:par>
                        <p:par>
                          <p:cTn id="89" fill="hold">
                            <p:stCondLst>
                              <p:cond delay="2000"/>
                            </p:stCondLst>
                            <p:childTnLst>
                              <p:par>
                                <p:cTn id="90" presetID="10" presetClass="entr" presetSubtype="0" fill="hold" nodeType="afterEffect">
                                  <p:stCondLst>
                                    <p:cond delay="200"/>
                                  </p:stCondLst>
                                  <p:childTnLst>
                                    <p:set>
                                      <p:cBhvr>
                                        <p:cTn id="91" dur="1" fill="hold">
                                          <p:stCondLst>
                                            <p:cond delay="0"/>
                                          </p:stCondLst>
                                        </p:cTn>
                                        <p:tgtEl>
                                          <p:spTgt spid="59"/>
                                        </p:tgtEl>
                                        <p:attrNameLst>
                                          <p:attrName>style.visibility</p:attrName>
                                        </p:attrNameLst>
                                      </p:cBhvr>
                                      <p:to>
                                        <p:strVal val="visible"/>
                                      </p:to>
                                    </p:set>
                                    <p:animEffect transition="in" filter="fade">
                                      <p:cBhvr>
                                        <p:cTn id="92" dur="500"/>
                                        <p:tgtEl>
                                          <p:spTgt spid="59"/>
                                        </p:tgtEl>
                                      </p:cBhvr>
                                    </p:animEffect>
                                  </p:childTnLst>
                                </p:cTn>
                              </p:par>
                            </p:childTnLst>
                          </p:cTn>
                        </p:par>
                      </p:childTnLst>
                    </p:cTn>
                  </p:par>
                  <p:par>
                    <p:cTn id="93" fill="hold">
                      <p:stCondLst>
                        <p:cond delay="indefinite"/>
                      </p:stCondLst>
                      <p:childTnLst>
                        <p:par>
                          <p:cTn id="94" fill="hold">
                            <p:stCondLst>
                              <p:cond delay="0"/>
                            </p:stCondLst>
                            <p:childTnLst>
                              <p:par>
                                <p:cTn id="95" presetID="42" presetClass="path" presetSubtype="0" accel="50000" decel="50000" fill="hold" nodeType="clickEffect">
                                  <p:stCondLst>
                                    <p:cond delay="0"/>
                                  </p:stCondLst>
                                  <p:childTnLst>
                                    <p:animMotion origin="layout" path="M 2.70833E-6 -1.48148E-6 L 0.00794 0.20347 " pathEditMode="relative" rAng="0" ptsTypes="AA">
                                      <p:cBhvr>
                                        <p:cTn id="96" dur="2000" fill="hold"/>
                                        <p:tgtEl>
                                          <p:spTgt spid="47"/>
                                        </p:tgtEl>
                                        <p:attrNameLst>
                                          <p:attrName>ppt_x</p:attrName>
                                          <p:attrName>ppt_y</p:attrName>
                                        </p:attrNameLst>
                                      </p:cBhvr>
                                      <p:rCtr x="391" y="10162"/>
                                    </p:animMotion>
                                  </p:childTnLst>
                                </p:cTn>
                              </p:par>
                              <p:par>
                                <p:cTn id="97" presetID="42" presetClass="path" presetSubtype="0" accel="50000" decel="50000" fill="hold" nodeType="withEffect">
                                  <p:stCondLst>
                                    <p:cond delay="0"/>
                                  </p:stCondLst>
                                  <p:childTnLst>
                                    <p:animMotion origin="layout" path="M 2.29167E-6 -1.85185E-6 L 0.01614 0.3294 " pathEditMode="relative" rAng="0" ptsTypes="AA">
                                      <p:cBhvr>
                                        <p:cTn id="98" dur="2000" fill="hold"/>
                                        <p:tgtEl>
                                          <p:spTgt spid="46"/>
                                        </p:tgtEl>
                                        <p:attrNameLst>
                                          <p:attrName>ppt_x</p:attrName>
                                          <p:attrName>ppt_y</p:attrName>
                                        </p:attrNameLst>
                                      </p:cBhvr>
                                      <p:rCtr x="807" y="16458"/>
                                    </p:animMotion>
                                  </p:childTnLst>
                                </p:cTn>
                              </p:par>
                              <p:par>
                                <p:cTn id="99" presetID="42" presetClass="path" presetSubtype="0" accel="50000" decel="50000" fill="hold" nodeType="withEffect">
                                  <p:stCondLst>
                                    <p:cond delay="0"/>
                                  </p:stCondLst>
                                  <p:childTnLst>
                                    <p:animMotion origin="layout" path="M 6.25E-7 -2.96296E-6 L -0.02656 0.21482 " pathEditMode="relative" rAng="0" ptsTypes="AA">
                                      <p:cBhvr>
                                        <p:cTn id="100" dur="2000" fill="hold"/>
                                        <p:tgtEl>
                                          <p:spTgt spid="61"/>
                                        </p:tgtEl>
                                        <p:attrNameLst>
                                          <p:attrName>ppt_x</p:attrName>
                                          <p:attrName>ppt_y</p:attrName>
                                        </p:attrNameLst>
                                      </p:cBhvr>
                                      <p:rCtr x="-1328" y="10741"/>
                                    </p:animMotion>
                                  </p:childTnLst>
                                </p:cTn>
                              </p:par>
                              <p:par>
                                <p:cTn id="101" presetID="42" presetClass="path" presetSubtype="0" accel="50000" decel="50000" fill="hold" nodeType="withEffect">
                                  <p:stCondLst>
                                    <p:cond delay="0"/>
                                  </p:stCondLst>
                                  <p:childTnLst>
                                    <p:animMotion origin="layout" path="M 2.08333E-6 0 L 0.01614 0.3294 " pathEditMode="relative" rAng="0" ptsTypes="AA">
                                      <p:cBhvr>
                                        <p:cTn id="102" dur="2000" fill="hold"/>
                                        <p:tgtEl>
                                          <p:spTgt spid="60"/>
                                        </p:tgtEl>
                                        <p:attrNameLst>
                                          <p:attrName>ppt_x</p:attrName>
                                          <p:attrName>ppt_y</p:attrName>
                                        </p:attrNameLst>
                                      </p:cBhvr>
                                      <p:rCtr x="807" y="16458"/>
                                    </p:animMotion>
                                  </p:childTnLst>
                                </p:cTn>
                              </p:par>
                            </p:childTnLst>
                          </p:cTn>
                        </p:par>
                      </p:childTnLst>
                    </p:cTn>
                  </p:par>
                  <p:par>
                    <p:cTn id="103" fill="hold">
                      <p:stCondLst>
                        <p:cond delay="indefinite"/>
                      </p:stCondLst>
                      <p:childTnLst>
                        <p:par>
                          <p:cTn id="104" fill="hold">
                            <p:stCondLst>
                              <p:cond delay="0"/>
                            </p:stCondLst>
                            <p:childTnLst>
                              <p:par>
                                <p:cTn id="105" presetID="10" presetClass="entr" presetSubtype="0" fill="hold" grpId="0" nodeType="clickEffect">
                                  <p:stCondLst>
                                    <p:cond delay="0"/>
                                  </p:stCondLst>
                                  <p:childTnLst>
                                    <p:set>
                                      <p:cBhvr>
                                        <p:cTn id="106" dur="1" fill="hold">
                                          <p:stCondLst>
                                            <p:cond delay="0"/>
                                          </p:stCondLst>
                                        </p:cTn>
                                        <p:tgtEl>
                                          <p:spTgt spid="63"/>
                                        </p:tgtEl>
                                        <p:attrNameLst>
                                          <p:attrName>style.visibility</p:attrName>
                                        </p:attrNameLst>
                                      </p:cBhvr>
                                      <p:to>
                                        <p:strVal val="visible"/>
                                      </p:to>
                                    </p:set>
                                    <p:animEffect transition="in" filter="fade">
                                      <p:cBhvr>
                                        <p:cTn id="107" dur="500"/>
                                        <p:tgtEl>
                                          <p:spTgt spid="63"/>
                                        </p:tgtEl>
                                      </p:cBhvr>
                                    </p:animEffect>
                                  </p:childTnLst>
                                </p:cTn>
                              </p:par>
                            </p:childTnLst>
                          </p:cTn>
                        </p:par>
                      </p:childTnLst>
                    </p:cTn>
                  </p:par>
                  <p:par>
                    <p:cTn id="108" fill="hold">
                      <p:stCondLst>
                        <p:cond delay="indefinite"/>
                      </p:stCondLst>
                      <p:childTnLst>
                        <p:par>
                          <p:cTn id="109" fill="hold">
                            <p:stCondLst>
                              <p:cond delay="0"/>
                            </p:stCondLst>
                            <p:childTnLst>
                              <p:par>
                                <p:cTn id="110" presetID="10" presetClass="entr" presetSubtype="0" fill="hold" grpId="0" nodeType="clickEffect">
                                  <p:stCondLst>
                                    <p:cond delay="0"/>
                                  </p:stCondLst>
                                  <p:childTnLst>
                                    <p:set>
                                      <p:cBhvr>
                                        <p:cTn id="111" dur="1" fill="hold">
                                          <p:stCondLst>
                                            <p:cond delay="0"/>
                                          </p:stCondLst>
                                        </p:cTn>
                                        <p:tgtEl>
                                          <p:spTgt spid="64"/>
                                        </p:tgtEl>
                                        <p:attrNameLst>
                                          <p:attrName>style.visibility</p:attrName>
                                        </p:attrNameLst>
                                      </p:cBhvr>
                                      <p:to>
                                        <p:strVal val="visible"/>
                                      </p:to>
                                    </p:set>
                                    <p:animEffect transition="in" filter="fade">
                                      <p:cBhvr>
                                        <p:cTn id="112" dur="500"/>
                                        <p:tgtEl>
                                          <p:spTgt spid="6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3" grpId="0"/>
      <p:bldP spid="64"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A0768B2-2D22-46F4-8A96-1513D7C23BEF}"/>
              </a:ext>
            </a:extLst>
          </p:cNvPr>
          <p:cNvSpPr>
            <a:spLocks noGrp="1"/>
          </p:cNvSpPr>
          <p:nvPr>
            <p:ph type="title"/>
          </p:nvPr>
        </p:nvSpPr>
        <p:spPr/>
        <p:txBody>
          <a:bodyPr/>
          <a:lstStyle/>
          <a:p>
            <a:r>
              <a:rPr lang="en-GB" dirty="0"/>
              <a:t>4NF-2 Division problems with remainders</a:t>
            </a:r>
          </a:p>
        </p:txBody>
      </p:sp>
      <p:sp>
        <p:nvSpPr>
          <p:cNvPr id="27" name="Content Placeholder 2">
            <a:extLst>
              <a:ext uri="{FF2B5EF4-FFF2-40B4-BE49-F238E27FC236}">
                <a16:creationId xmlns:a16="http://schemas.microsoft.com/office/drawing/2014/main" id="{D9F0E3DA-A123-406F-9A26-40FB66E38C52}"/>
              </a:ext>
            </a:extLst>
          </p:cNvPr>
          <p:cNvSpPr txBox="1">
            <a:spLocks/>
          </p:cNvSpPr>
          <p:nvPr/>
        </p:nvSpPr>
        <p:spPr>
          <a:xfrm>
            <a:off x="623889" y="1570786"/>
            <a:ext cx="8648700" cy="2786902"/>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n-ea"/>
                <a:cs typeface="+mn-cs"/>
              </a:rPr>
              <a:t>For this last slide, we have the same calculation showing two representations, one rounding down and one rounding up. </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n-ea"/>
                <a:cs typeface="+mn-cs"/>
              </a:rPr>
              <a:t>What is the same/different about these two representations? </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n-ea"/>
                <a:cs typeface="+mn-cs"/>
              </a:rPr>
              <a:t>Can you think of a maths story to match each of these?</a:t>
            </a:r>
          </a:p>
          <a:p>
            <a:pPr marL="257168" marR="0" lvl="0" indent="-257168" algn="l" defTabSz="914400" rtl="0" eaLnBrk="0" fontAlgn="base" latinLnBrk="0" hangingPunct="0">
              <a:lnSpc>
                <a:spcPct val="100000"/>
              </a:lnSpc>
              <a:spcBef>
                <a:spcPct val="20000"/>
              </a:spcBef>
              <a:spcAft>
                <a:spcPct val="0"/>
              </a:spcAft>
              <a:buClr>
                <a:srgbClr val="00628C"/>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ea typeface="+mn-ea"/>
                <a:cs typeface="+mn-cs"/>
              </a:rPr>
              <a:t>Repeat this exercise for other representations and calculation showing remainders which can either be rounded up or down in context, encouraging children to use their reasoning each time.</a:t>
            </a:r>
            <a:endParaRPr kumimoji="0" lang="en-US" sz="2000" b="0" i="0" u="none" strike="noStrike" kern="1200" cap="none" spc="0" normalizeH="0" baseline="0" noProof="0" dirty="0">
              <a:ln>
                <a:noFill/>
              </a:ln>
              <a:solidFill>
                <a:srgbClr val="585858"/>
              </a:solidFill>
              <a:effectLst/>
              <a:uLnTx/>
              <a:uFillTx/>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35267306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 name="Rectangle: Rounded Corners 54">
            <a:extLst>
              <a:ext uri="{FF2B5EF4-FFF2-40B4-BE49-F238E27FC236}">
                <a16:creationId xmlns:a16="http://schemas.microsoft.com/office/drawing/2014/main" id="{5370C217-BB47-4953-B461-2113FA2EF034}"/>
              </a:ext>
            </a:extLst>
          </p:cNvPr>
          <p:cNvSpPr/>
          <p:nvPr/>
        </p:nvSpPr>
        <p:spPr>
          <a:xfrm>
            <a:off x="7955027" y="4849784"/>
            <a:ext cx="2101787" cy="1125539"/>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 name="Title 1">
            <a:extLst>
              <a:ext uri="{FF2B5EF4-FFF2-40B4-BE49-F238E27FC236}">
                <a16:creationId xmlns:a16="http://schemas.microsoft.com/office/drawing/2014/main" id="{85E33231-9C86-4508-873C-36AF06195685}"/>
              </a:ext>
            </a:extLst>
          </p:cNvPr>
          <p:cNvSpPr>
            <a:spLocks noGrp="1"/>
          </p:cNvSpPr>
          <p:nvPr>
            <p:ph type="title"/>
          </p:nvPr>
        </p:nvSpPr>
        <p:spPr/>
        <p:txBody>
          <a:bodyPr/>
          <a:lstStyle/>
          <a:p>
            <a:pPr>
              <a:buClrTx/>
              <a:buFontTx/>
              <a:buNone/>
            </a:pPr>
            <a:r>
              <a:rPr lang="en-GB" dirty="0"/>
              <a:t>4NF-2 Division problems with remainders</a:t>
            </a:r>
            <a:endParaRPr lang="en-GB" kern="0" dirty="0"/>
          </a:p>
        </p:txBody>
      </p:sp>
      <p:sp>
        <p:nvSpPr>
          <p:cNvPr id="3" name="TextBox 2">
            <a:extLst>
              <a:ext uri="{FF2B5EF4-FFF2-40B4-BE49-F238E27FC236}">
                <a16:creationId xmlns:a16="http://schemas.microsoft.com/office/drawing/2014/main" id="{0BB3AB7A-3D83-40D2-B4F8-19189EE4A648}"/>
              </a:ext>
            </a:extLst>
          </p:cNvPr>
          <p:cNvSpPr txBox="1"/>
          <p:nvPr/>
        </p:nvSpPr>
        <p:spPr>
          <a:xfrm>
            <a:off x="5069223" y="1475470"/>
            <a:ext cx="2053557" cy="584775"/>
          </a:xfrm>
          <a:prstGeom prst="rect">
            <a:avLst/>
          </a:prstGeom>
          <a:noFill/>
        </p:spPr>
        <p:txBody>
          <a:bodyPr wrap="square" rtlCol="0">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32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21 ÷ 8</a:t>
            </a:r>
          </a:p>
        </p:txBody>
      </p:sp>
      <p:sp>
        <p:nvSpPr>
          <p:cNvPr id="4" name="Rectangle: Rounded Corners 3">
            <a:extLst>
              <a:ext uri="{FF2B5EF4-FFF2-40B4-BE49-F238E27FC236}">
                <a16:creationId xmlns:a16="http://schemas.microsoft.com/office/drawing/2014/main" id="{9BA9930F-4AB5-40F0-9976-8047BE1A0712}"/>
              </a:ext>
            </a:extLst>
          </p:cNvPr>
          <p:cNvSpPr/>
          <p:nvPr/>
        </p:nvSpPr>
        <p:spPr>
          <a:xfrm>
            <a:off x="5723311" y="2657578"/>
            <a:ext cx="2116592" cy="1117518"/>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5" name="Rectangle: Rounded Corners 4">
            <a:extLst>
              <a:ext uri="{FF2B5EF4-FFF2-40B4-BE49-F238E27FC236}">
                <a16:creationId xmlns:a16="http://schemas.microsoft.com/office/drawing/2014/main" id="{85D9FD62-8794-4DB9-8BB4-F045CB5079C4}"/>
              </a:ext>
            </a:extLst>
          </p:cNvPr>
          <p:cNvSpPr/>
          <p:nvPr/>
        </p:nvSpPr>
        <p:spPr>
          <a:xfrm>
            <a:off x="3501362" y="2657578"/>
            <a:ext cx="2116593" cy="1117519"/>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6" name="Group 5">
            <a:extLst>
              <a:ext uri="{FF2B5EF4-FFF2-40B4-BE49-F238E27FC236}">
                <a16:creationId xmlns:a16="http://schemas.microsoft.com/office/drawing/2014/main" id="{DB50CB91-2D75-4C01-9341-CC35DAAD60B7}"/>
              </a:ext>
            </a:extLst>
          </p:cNvPr>
          <p:cNvGrpSpPr/>
          <p:nvPr/>
        </p:nvGrpSpPr>
        <p:grpSpPr>
          <a:xfrm>
            <a:off x="3562026" y="2816171"/>
            <a:ext cx="5855025" cy="833452"/>
            <a:chOff x="647700" y="2621160"/>
            <a:chExt cx="7057013" cy="1004554"/>
          </a:xfrm>
        </p:grpSpPr>
        <p:pic>
          <p:nvPicPr>
            <p:cNvPr id="7" name="Picture 6" descr="A picture containing mirror&#10;&#10;Description automatically generated">
              <a:extLst>
                <a:ext uri="{FF2B5EF4-FFF2-40B4-BE49-F238E27FC236}">
                  <a16:creationId xmlns:a16="http://schemas.microsoft.com/office/drawing/2014/main" id="{517E50BF-7786-4BA7-A052-51781CA667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2621160"/>
              <a:ext cx="396000" cy="393429"/>
            </a:xfrm>
            <a:prstGeom prst="rect">
              <a:avLst/>
            </a:prstGeom>
          </p:spPr>
        </p:pic>
        <p:pic>
          <p:nvPicPr>
            <p:cNvPr id="8" name="Picture 7" descr="A picture containing mirror&#10;&#10;Description automatically generated">
              <a:extLst>
                <a:ext uri="{FF2B5EF4-FFF2-40B4-BE49-F238E27FC236}">
                  <a16:creationId xmlns:a16="http://schemas.microsoft.com/office/drawing/2014/main" id="{C117AFD0-1465-4039-B4D7-7BAA00FE72E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2621160"/>
              <a:ext cx="396000" cy="393429"/>
            </a:xfrm>
            <a:prstGeom prst="rect">
              <a:avLst/>
            </a:prstGeom>
          </p:spPr>
        </p:pic>
        <p:pic>
          <p:nvPicPr>
            <p:cNvPr id="9" name="Picture 8" descr="A picture containing mirror&#10;&#10;Description automatically generated">
              <a:extLst>
                <a:ext uri="{FF2B5EF4-FFF2-40B4-BE49-F238E27FC236}">
                  <a16:creationId xmlns:a16="http://schemas.microsoft.com/office/drawing/2014/main" id="{412CE5CF-79C3-4594-8F2B-BC6B87CAF286}"/>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2621160"/>
              <a:ext cx="396000" cy="393429"/>
            </a:xfrm>
            <a:prstGeom prst="rect">
              <a:avLst/>
            </a:prstGeom>
          </p:spPr>
        </p:pic>
        <p:pic>
          <p:nvPicPr>
            <p:cNvPr id="10" name="Picture 9" descr="A picture containing mirror&#10;&#10;Description automatically generated">
              <a:extLst>
                <a:ext uri="{FF2B5EF4-FFF2-40B4-BE49-F238E27FC236}">
                  <a16:creationId xmlns:a16="http://schemas.microsoft.com/office/drawing/2014/main" id="{BFFDB49C-65EC-47F5-83F2-9229E0F9499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2621160"/>
              <a:ext cx="396000" cy="393429"/>
            </a:xfrm>
            <a:prstGeom prst="rect">
              <a:avLst/>
            </a:prstGeom>
          </p:spPr>
        </p:pic>
        <p:pic>
          <p:nvPicPr>
            <p:cNvPr id="11" name="Picture 10" descr="A picture containing mirror&#10;&#10;Description automatically generated">
              <a:extLst>
                <a:ext uri="{FF2B5EF4-FFF2-40B4-BE49-F238E27FC236}">
                  <a16:creationId xmlns:a16="http://schemas.microsoft.com/office/drawing/2014/main" id="{70EF8D59-3ED5-4461-A582-580FC2F376A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2621160"/>
              <a:ext cx="396000" cy="393429"/>
            </a:xfrm>
            <a:prstGeom prst="rect">
              <a:avLst/>
            </a:prstGeom>
          </p:spPr>
        </p:pic>
        <p:pic>
          <p:nvPicPr>
            <p:cNvPr id="12" name="Picture 11" descr="A picture containing mirror&#10;&#10;Description automatically generated">
              <a:extLst>
                <a:ext uri="{FF2B5EF4-FFF2-40B4-BE49-F238E27FC236}">
                  <a16:creationId xmlns:a16="http://schemas.microsoft.com/office/drawing/2014/main" id="{E7684C06-33F2-46C0-A1CD-EC7DA48ABF7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2621160"/>
              <a:ext cx="396000" cy="393429"/>
            </a:xfrm>
            <a:prstGeom prst="rect">
              <a:avLst/>
            </a:prstGeom>
          </p:spPr>
        </p:pic>
        <p:pic>
          <p:nvPicPr>
            <p:cNvPr id="13" name="Picture 12" descr="A picture containing mirror&#10;&#10;Description automatically generated">
              <a:extLst>
                <a:ext uri="{FF2B5EF4-FFF2-40B4-BE49-F238E27FC236}">
                  <a16:creationId xmlns:a16="http://schemas.microsoft.com/office/drawing/2014/main" id="{59C7489C-989A-4952-83AF-EF3CE4B7B4A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2621160"/>
              <a:ext cx="396000" cy="393429"/>
            </a:xfrm>
            <a:prstGeom prst="rect">
              <a:avLst/>
            </a:prstGeom>
          </p:spPr>
        </p:pic>
        <p:pic>
          <p:nvPicPr>
            <p:cNvPr id="14" name="Picture 13" descr="A picture containing mirror&#10;&#10;Description automatically generated">
              <a:extLst>
                <a:ext uri="{FF2B5EF4-FFF2-40B4-BE49-F238E27FC236}">
                  <a16:creationId xmlns:a16="http://schemas.microsoft.com/office/drawing/2014/main" id="{00B5AA69-390B-457B-BB79-62681BB5F8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2621160"/>
              <a:ext cx="396000" cy="393429"/>
            </a:xfrm>
            <a:prstGeom prst="rect">
              <a:avLst/>
            </a:prstGeom>
          </p:spPr>
        </p:pic>
        <p:pic>
          <p:nvPicPr>
            <p:cNvPr id="15" name="Picture 14" descr="A picture containing mirror&#10;&#10;Description automatically generated">
              <a:extLst>
                <a:ext uri="{FF2B5EF4-FFF2-40B4-BE49-F238E27FC236}">
                  <a16:creationId xmlns:a16="http://schemas.microsoft.com/office/drawing/2014/main" id="{403343CE-9E87-41BA-B5A5-90C85C8706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2621160"/>
              <a:ext cx="396000" cy="393429"/>
            </a:xfrm>
            <a:prstGeom prst="rect">
              <a:avLst/>
            </a:prstGeom>
          </p:spPr>
        </p:pic>
        <p:pic>
          <p:nvPicPr>
            <p:cNvPr id="16" name="Picture 15" descr="A picture containing mirror&#10;&#10;Description automatically generated">
              <a:extLst>
                <a:ext uri="{FF2B5EF4-FFF2-40B4-BE49-F238E27FC236}">
                  <a16:creationId xmlns:a16="http://schemas.microsoft.com/office/drawing/2014/main" id="{656DB8F3-CA62-4CAA-8E5A-7715E0CADCD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609" y="2621160"/>
              <a:ext cx="396000" cy="393429"/>
            </a:xfrm>
            <a:prstGeom prst="rect">
              <a:avLst/>
            </a:prstGeom>
          </p:spPr>
        </p:pic>
        <p:pic>
          <p:nvPicPr>
            <p:cNvPr id="17" name="Picture 16" descr="A picture containing mirror&#10;&#10;Description automatically generated">
              <a:extLst>
                <a:ext uri="{FF2B5EF4-FFF2-40B4-BE49-F238E27FC236}">
                  <a16:creationId xmlns:a16="http://schemas.microsoft.com/office/drawing/2014/main" id="{6B6ECA22-427E-4F1D-95A5-DEF30BEF685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713" y="2621160"/>
              <a:ext cx="396000" cy="393429"/>
            </a:xfrm>
            <a:prstGeom prst="rect">
              <a:avLst/>
            </a:prstGeom>
          </p:spPr>
        </p:pic>
        <p:pic>
          <p:nvPicPr>
            <p:cNvPr id="18" name="Picture 17" descr="A picture containing mirror&#10;&#10;Description automatically generated">
              <a:extLst>
                <a:ext uri="{FF2B5EF4-FFF2-40B4-BE49-F238E27FC236}">
                  <a16:creationId xmlns:a16="http://schemas.microsoft.com/office/drawing/2014/main" id="{7494F692-A771-4677-9BE8-5C2273CDF4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3232285"/>
              <a:ext cx="396000" cy="393429"/>
            </a:xfrm>
            <a:prstGeom prst="rect">
              <a:avLst/>
            </a:prstGeom>
          </p:spPr>
        </p:pic>
        <p:pic>
          <p:nvPicPr>
            <p:cNvPr id="19" name="Picture 18" descr="A picture containing mirror&#10;&#10;Description automatically generated">
              <a:extLst>
                <a:ext uri="{FF2B5EF4-FFF2-40B4-BE49-F238E27FC236}">
                  <a16:creationId xmlns:a16="http://schemas.microsoft.com/office/drawing/2014/main" id="{3C3D01B9-93AC-4BD6-A443-7806FE7835D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3232285"/>
              <a:ext cx="396000" cy="393429"/>
            </a:xfrm>
            <a:prstGeom prst="rect">
              <a:avLst/>
            </a:prstGeom>
          </p:spPr>
        </p:pic>
        <p:pic>
          <p:nvPicPr>
            <p:cNvPr id="20" name="Picture 19" descr="A picture containing mirror&#10;&#10;Description automatically generated">
              <a:extLst>
                <a:ext uri="{FF2B5EF4-FFF2-40B4-BE49-F238E27FC236}">
                  <a16:creationId xmlns:a16="http://schemas.microsoft.com/office/drawing/2014/main" id="{A80B6B31-9C42-4D2E-A919-9023011BE30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3232285"/>
              <a:ext cx="396000" cy="393429"/>
            </a:xfrm>
            <a:prstGeom prst="rect">
              <a:avLst/>
            </a:prstGeom>
          </p:spPr>
        </p:pic>
        <p:pic>
          <p:nvPicPr>
            <p:cNvPr id="21" name="Picture 20" descr="A picture containing mirror&#10;&#10;Description automatically generated">
              <a:extLst>
                <a:ext uri="{FF2B5EF4-FFF2-40B4-BE49-F238E27FC236}">
                  <a16:creationId xmlns:a16="http://schemas.microsoft.com/office/drawing/2014/main" id="{484A1492-CC60-4F65-A474-FF3E6B705069}"/>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3232285"/>
              <a:ext cx="396000" cy="393429"/>
            </a:xfrm>
            <a:prstGeom prst="rect">
              <a:avLst/>
            </a:prstGeom>
          </p:spPr>
        </p:pic>
        <p:pic>
          <p:nvPicPr>
            <p:cNvPr id="22" name="Picture 21" descr="A picture containing mirror&#10;&#10;Description automatically generated">
              <a:extLst>
                <a:ext uri="{FF2B5EF4-FFF2-40B4-BE49-F238E27FC236}">
                  <a16:creationId xmlns:a16="http://schemas.microsoft.com/office/drawing/2014/main" id="{A193314E-F211-4367-99B9-A40D033E2CA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3232285"/>
              <a:ext cx="396000" cy="393429"/>
            </a:xfrm>
            <a:prstGeom prst="rect">
              <a:avLst/>
            </a:prstGeom>
          </p:spPr>
        </p:pic>
        <p:pic>
          <p:nvPicPr>
            <p:cNvPr id="23" name="Picture 22" descr="A picture containing mirror&#10;&#10;Description automatically generated">
              <a:extLst>
                <a:ext uri="{FF2B5EF4-FFF2-40B4-BE49-F238E27FC236}">
                  <a16:creationId xmlns:a16="http://schemas.microsoft.com/office/drawing/2014/main" id="{902ED81F-EB4D-4731-879D-5C112E320BE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3232285"/>
              <a:ext cx="396000" cy="393429"/>
            </a:xfrm>
            <a:prstGeom prst="rect">
              <a:avLst/>
            </a:prstGeom>
          </p:spPr>
        </p:pic>
        <p:pic>
          <p:nvPicPr>
            <p:cNvPr id="24" name="Picture 23" descr="A picture containing mirror&#10;&#10;Description automatically generated">
              <a:extLst>
                <a:ext uri="{FF2B5EF4-FFF2-40B4-BE49-F238E27FC236}">
                  <a16:creationId xmlns:a16="http://schemas.microsoft.com/office/drawing/2014/main" id="{4CBDAA1C-B332-4803-870D-E2224B2DC77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3232285"/>
              <a:ext cx="396000" cy="393429"/>
            </a:xfrm>
            <a:prstGeom prst="rect">
              <a:avLst/>
            </a:prstGeom>
          </p:spPr>
        </p:pic>
        <p:pic>
          <p:nvPicPr>
            <p:cNvPr id="25" name="Picture 24" descr="A picture containing mirror&#10;&#10;Description automatically generated">
              <a:extLst>
                <a:ext uri="{FF2B5EF4-FFF2-40B4-BE49-F238E27FC236}">
                  <a16:creationId xmlns:a16="http://schemas.microsoft.com/office/drawing/2014/main" id="{C4A74AFD-7A6C-4FF0-99DC-7CCCF4CFE8E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3232285"/>
              <a:ext cx="396000" cy="393429"/>
            </a:xfrm>
            <a:prstGeom prst="rect">
              <a:avLst/>
            </a:prstGeom>
          </p:spPr>
        </p:pic>
        <p:pic>
          <p:nvPicPr>
            <p:cNvPr id="26" name="Picture 25" descr="A picture containing mirror&#10;&#10;Description automatically generated">
              <a:extLst>
                <a:ext uri="{FF2B5EF4-FFF2-40B4-BE49-F238E27FC236}">
                  <a16:creationId xmlns:a16="http://schemas.microsoft.com/office/drawing/2014/main" id="{86AAA687-AC48-4723-86F9-ECB1D82F441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3232285"/>
              <a:ext cx="396000" cy="393429"/>
            </a:xfrm>
            <a:prstGeom prst="rect">
              <a:avLst/>
            </a:prstGeom>
          </p:spPr>
        </p:pic>
        <p:pic>
          <p:nvPicPr>
            <p:cNvPr id="79" name="Picture 78" descr="A picture containing mirror&#10;&#10;Description automatically generated">
              <a:extLst>
                <a:ext uri="{FF2B5EF4-FFF2-40B4-BE49-F238E27FC236}">
                  <a16:creationId xmlns:a16="http://schemas.microsoft.com/office/drawing/2014/main" id="{44C216C2-21F4-4B1B-84AB-679117DFEDD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0915" y="3232285"/>
              <a:ext cx="396000" cy="393429"/>
            </a:xfrm>
            <a:prstGeom prst="rect">
              <a:avLst/>
            </a:prstGeom>
          </p:spPr>
        </p:pic>
      </p:grpSp>
      <p:sp>
        <p:nvSpPr>
          <p:cNvPr id="27" name="Rectangle: Rounded Corners 26">
            <a:extLst>
              <a:ext uri="{FF2B5EF4-FFF2-40B4-BE49-F238E27FC236}">
                <a16:creationId xmlns:a16="http://schemas.microsoft.com/office/drawing/2014/main" id="{1735DD21-9AAC-40EE-A181-006B79B14DB9}"/>
              </a:ext>
            </a:extLst>
          </p:cNvPr>
          <p:cNvSpPr/>
          <p:nvPr/>
        </p:nvSpPr>
        <p:spPr>
          <a:xfrm>
            <a:off x="5728195" y="4849784"/>
            <a:ext cx="2131783" cy="1125539"/>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sp>
        <p:nvSpPr>
          <p:cNvPr id="28" name="Rectangle: Rounded Corners 27">
            <a:extLst>
              <a:ext uri="{FF2B5EF4-FFF2-40B4-BE49-F238E27FC236}">
                <a16:creationId xmlns:a16="http://schemas.microsoft.com/office/drawing/2014/main" id="{EBFF83FE-538F-4EB7-82FC-5DB64E15C00C}"/>
              </a:ext>
            </a:extLst>
          </p:cNvPr>
          <p:cNvSpPr/>
          <p:nvPr/>
        </p:nvSpPr>
        <p:spPr>
          <a:xfrm>
            <a:off x="3501361" y="4849783"/>
            <a:ext cx="2131784" cy="1125540"/>
          </a:xfrm>
          <a:prstGeom prst="roundRect">
            <a:avLst>
              <a:gd name="adj" fmla="val 8156"/>
            </a:avLst>
          </a:prstGeom>
          <a:solidFill>
            <a:schemeClr val="bg1"/>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dirty="0">
              <a:ln>
                <a:noFill/>
              </a:ln>
              <a:solidFill>
                <a:srgbClr val="FFFFFF"/>
              </a:solidFill>
              <a:effectLst/>
              <a:uLnTx/>
              <a:uFillTx/>
              <a:latin typeface="Arial"/>
              <a:ea typeface="+mn-ea"/>
              <a:cs typeface="+mn-cs"/>
            </a:endParaRPr>
          </a:p>
        </p:txBody>
      </p:sp>
      <p:grpSp>
        <p:nvGrpSpPr>
          <p:cNvPr id="29" name="Group 28">
            <a:extLst>
              <a:ext uri="{FF2B5EF4-FFF2-40B4-BE49-F238E27FC236}">
                <a16:creationId xmlns:a16="http://schemas.microsoft.com/office/drawing/2014/main" id="{F057CF17-EF04-44A0-B101-0398024F8661}"/>
              </a:ext>
            </a:extLst>
          </p:cNvPr>
          <p:cNvGrpSpPr/>
          <p:nvPr/>
        </p:nvGrpSpPr>
        <p:grpSpPr>
          <a:xfrm>
            <a:off x="3562026" y="5008377"/>
            <a:ext cx="5897047" cy="839434"/>
            <a:chOff x="647700" y="2621160"/>
            <a:chExt cx="7057013" cy="1004554"/>
          </a:xfrm>
        </p:grpSpPr>
        <p:pic>
          <p:nvPicPr>
            <p:cNvPr id="30" name="Picture 29" descr="A picture containing mirror&#10;&#10;Description automatically generated">
              <a:extLst>
                <a:ext uri="{FF2B5EF4-FFF2-40B4-BE49-F238E27FC236}">
                  <a16:creationId xmlns:a16="http://schemas.microsoft.com/office/drawing/2014/main" id="{105BF72D-97FF-4FC0-932F-046F40F38E8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2621160"/>
              <a:ext cx="396000" cy="393429"/>
            </a:xfrm>
            <a:prstGeom prst="rect">
              <a:avLst/>
            </a:prstGeom>
          </p:spPr>
        </p:pic>
        <p:pic>
          <p:nvPicPr>
            <p:cNvPr id="31" name="Picture 30" descr="A picture containing mirror&#10;&#10;Description automatically generated">
              <a:extLst>
                <a:ext uri="{FF2B5EF4-FFF2-40B4-BE49-F238E27FC236}">
                  <a16:creationId xmlns:a16="http://schemas.microsoft.com/office/drawing/2014/main" id="{42B4960D-9228-4CBF-8B58-EBAE2358352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2621160"/>
              <a:ext cx="396000" cy="393429"/>
            </a:xfrm>
            <a:prstGeom prst="rect">
              <a:avLst/>
            </a:prstGeom>
          </p:spPr>
        </p:pic>
        <p:pic>
          <p:nvPicPr>
            <p:cNvPr id="32" name="Picture 31" descr="A picture containing mirror&#10;&#10;Description automatically generated">
              <a:extLst>
                <a:ext uri="{FF2B5EF4-FFF2-40B4-BE49-F238E27FC236}">
                  <a16:creationId xmlns:a16="http://schemas.microsoft.com/office/drawing/2014/main" id="{45166041-0311-46FD-8DF0-59ECE2A5726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2621160"/>
              <a:ext cx="396000" cy="393429"/>
            </a:xfrm>
            <a:prstGeom prst="rect">
              <a:avLst/>
            </a:prstGeom>
          </p:spPr>
        </p:pic>
        <p:pic>
          <p:nvPicPr>
            <p:cNvPr id="33" name="Picture 32" descr="A picture containing mirror&#10;&#10;Description automatically generated">
              <a:extLst>
                <a:ext uri="{FF2B5EF4-FFF2-40B4-BE49-F238E27FC236}">
                  <a16:creationId xmlns:a16="http://schemas.microsoft.com/office/drawing/2014/main" id="{C0EB03FE-9A17-4367-A56E-BA7F7F50C7D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2621160"/>
              <a:ext cx="396000" cy="393429"/>
            </a:xfrm>
            <a:prstGeom prst="rect">
              <a:avLst/>
            </a:prstGeom>
          </p:spPr>
        </p:pic>
        <p:pic>
          <p:nvPicPr>
            <p:cNvPr id="34" name="Picture 33" descr="A picture containing mirror&#10;&#10;Description automatically generated">
              <a:extLst>
                <a:ext uri="{FF2B5EF4-FFF2-40B4-BE49-F238E27FC236}">
                  <a16:creationId xmlns:a16="http://schemas.microsoft.com/office/drawing/2014/main" id="{638BFE19-625B-49C7-B59E-E247ED7C883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2621160"/>
              <a:ext cx="396000" cy="393429"/>
            </a:xfrm>
            <a:prstGeom prst="rect">
              <a:avLst/>
            </a:prstGeom>
          </p:spPr>
        </p:pic>
        <p:pic>
          <p:nvPicPr>
            <p:cNvPr id="35" name="Picture 34" descr="A picture containing mirror&#10;&#10;Description automatically generated">
              <a:extLst>
                <a:ext uri="{FF2B5EF4-FFF2-40B4-BE49-F238E27FC236}">
                  <a16:creationId xmlns:a16="http://schemas.microsoft.com/office/drawing/2014/main" id="{2DE9B111-0E95-4FFE-A4FF-380DD21803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2621160"/>
              <a:ext cx="396000" cy="393429"/>
            </a:xfrm>
            <a:prstGeom prst="rect">
              <a:avLst/>
            </a:prstGeom>
          </p:spPr>
        </p:pic>
        <p:pic>
          <p:nvPicPr>
            <p:cNvPr id="36" name="Picture 35" descr="A picture containing mirror&#10;&#10;Description automatically generated">
              <a:extLst>
                <a:ext uri="{FF2B5EF4-FFF2-40B4-BE49-F238E27FC236}">
                  <a16:creationId xmlns:a16="http://schemas.microsoft.com/office/drawing/2014/main" id="{E8F14E26-ED51-487B-926D-62939954921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2621160"/>
              <a:ext cx="396000" cy="393429"/>
            </a:xfrm>
            <a:prstGeom prst="rect">
              <a:avLst/>
            </a:prstGeom>
          </p:spPr>
        </p:pic>
        <p:pic>
          <p:nvPicPr>
            <p:cNvPr id="37" name="Picture 36" descr="A picture containing mirror&#10;&#10;Description automatically generated">
              <a:extLst>
                <a:ext uri="{FF2B5EF4-FFF2-40B4-BE49-F238E27FC236}">
                  <a16:creationId xmlns:a16="http://schemas.microsoft.com/office/drawing/2014/main" id="{7BCF0365-3092-494B-B2A3-1927E2B0F07D}"/>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2621160"/>
              <a:ext cx="396000" cy="393429"/>
            </a:xfrm>
            <a:prstGeom prst="rect">
              <a:avLst/>
            </a:prstGeom>
          </p:spPr>
        </p:pic>
        <p:pic>
          <p:nvPicPr>
            <p:cNvPr id="38" name="Picture 37" descr="A picture containing mirror&#10;&#10;Description automatically generated">
              <a:extLst>
                <a:ext uri="{FF2B5EF4-FFF2-40B4-BE49-F238E27FC236}">
                  <a16:creationId xmlns:a16="http://schemas.microsoft.com/office/drawing/2014/main" id="{E5E7BFD1-149B-4F6A-B7C9-86B80032F59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2621160"/>
              <a:ext cx="396000" cy="393429"/>
            </a:xfrm>
            <a:prstGeom prst="rect">
              <a:avLst/>
            </a:prstGeom>
          </p:spPr>
        </p:pic>
        <p:pic>
          <p:nvPicPr>
            <p:cNvPr id="39" name="Picture 38" descr="A picture containing mirror&#10;&#10;Description automatically generated">
              <a:extLst>
                <a:ext uri="{FF2B5EF4-FFF2-40B4-BE49-F238E27FC236}">
                  <a16:creationId xmlns:a16="http://schemas.microsoft.com/office/drawing/2014/main" id="{EF3302FB-4999-4C2B-9783-CE6446C27E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609" y="2621160"/>
              <a:ext cx="396000" cy="393429"/>
            </a:xfrm>
            <a:prstGeom prst="rect">
              <a:avLst/>
            </a:prstGeom>
          </p:spPr>
        </p:pic>
        <p:pic>
          <p:nvPicPr>
            <p:cNvPr id="40" name="Picture 39" descr="A picture containing mirror&#10;&#10;Description automatically generated">
              <a:extLst>
                <a:ext uri="{FF2B5EF4-FFF2-40B4-BE49-F238E27FC236}">
                  <a16:creationId xmlns:a16="http://schemas.microsoft.com/office/drawing/2014/main" id="{AA489A4E-D981-46AA-972B-DCC033019467}"/>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308713" y="2621160"/>
              <a:ext cx="396000" cy="393429"/>
            </a:xfrm>
            <a:prstGeom prst="rect">
              <a:avLst/>
            </a:prstGeom>
          </p:spPr>
        </p:pic>
        <p:pic>
          <p:nvPicPr>
            <p:cNvPr id="41" name="Picture 40" descr="A picture containing mirror&#10;&#10;Description automatically generated">
              <a:extLst>
                <a:ext uri="{FF2B5EF4-FFF2-40B4-BE49-F238E27FC236}">
                  <a16:creationId xmlns:a16="http://schemas.microsoft.com/office/drawing/2014/main" id="{56C09642-C8E4-416A-A0C2-E39E91D004B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47700" y="3232285"/>
              <a:ext cx="396000" cy="393429"/>
            </a:xfrm>
            <a:prstGeom prst="rect">
              <a:avLst/>
            </a:prstGeom>
          </p:spPr>
        </p:pic>
        <p:pic>
          <p:nvPicPr>
            <p:cNvPr id="42" name="Picture 41" descr="A picture containing mirror&#10;&#10;Description automatically generated">
              <a:extLst>
                <a:ext uri="{FF2B5EF4-FFF2-40B4-BE49-F238E27FC236}">
                  <a16:creationId xmlns:a16="http://schemas.microsoft.com/office/drawing/2014/main" id="{9A8A8575-DFCB-47DE-B308-7C3E0D55CFB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313801" y="3232285"/>
              <a:ext cx="396000" cy="393429"/>
            </a:xfrm>
            <a:prstGeom prst="rect">
              <a:avLst/>
            </a:prstGeom>
          </p:spPr>
        </p:pic>
        <p:pic>
          <p:nvPicPr>
            <p:cNvPr id="43" name="Picture 42" descr="A picture containing mirror&#10;&#10;Description automatically generated">
              <a:extLst>
                <a:ext uri="{FF2B5EF4-FFF2-40B4-BE49-F238E27FC236}">
                  <a16:creationId xmlns:a16="http://schemas.microsoft.com/office/drawing/2014/main" id="{86EB9706-54B1-4F00-A6A3-2551920BA40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79902" y="3232285"/>
              <a:ext cx="396000" cy="393429"/>
            </a:xfrm>
            <a:prstGeom prst="rect">
              <a:avLst/>
            </a:prstGeom>
          </p:spPr>
        </p:pic>
        <p:pic>
          <p:nvPicPr>
            <p:cNvPr id="44" name="Picture 43" descr="A picture containing mirror&#10;&#10;Description automatically generated">
              <a:extLst>
                <a:ext uri="{FF2B5EF4-FFF2-40B4-BE49-F238E27FC236}">
                  <a16:creationId xmlns:a16="http://schemas.microsoft.com/office/drawing/2014/main" id="{35348D32-F288-4850-93EE-5849DAF5C27B}"/>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46003" y="3232285"/>
              <a:ext cx="396000" cy="393429"/>
            </a:xfrm>
            <a:prstGeom prst="rect">
              <a:avLst/>
            </a:prstGeom>
          </p:spPr>
        </p:pic>
        <p:pic>
          <p:nvPicPr>
            <p:cNvPr id="45" name="Picture 44" descr="A picture containing mirror&#10;&#10;Description automatically generated">
              <a:extLst>
                <a:ext uri="{FF2B5EF4-FFF2-40B4-BE49-F238E27FC236}">
                  <a16:creationId xmlns:a16="http://schemas.microsoft.com/office/drawing/2014/main" id="{DE583E85-478D-403A-B314-00BFEE2C909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312104" y="3232285"/>
              <a:ext cx="396000" cy="393429"/>
            </a:xfrm>
            <a:prstGeom prst="rect">
              <a:avLst/>
            </a:prstGeom>
          </p:spPr>
        </p:pic>
        <p:pic>
          <p:nvPicPr>
            <p:cNvPr id="46" name="Picture 45" descr="A picture containing mirror&#10;&#10;Description automatically generated">
              <a:extLst>
                <a:ext uri="{FF2B5EF4-FFF2-40B4-BE49-F238E27FC236}">
                  <a16:creationId xmlns:a16="http://schemas.microsoft.com/office/drawing/2014/main" id="{7A85A27D-8606-43B5-854A-4D2A730D08A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78205" y="3232285"/>
              <a:ext cx="396000" cy="393429"/>
            </a:xfrm>
            <a:prstGeom prst="rect">
              <a:avLst/>
            </a:prstGeom>
          </p:spPr>
        </p:pic>
        <p:pic>
          <p:nvPicPr>
            <p:cNvPr id="47" name="Picture 46" descr="A picture containing mirror&#10;&#10;Description automatically generated">
              <a:extLst>
                <a:ext uri="{FF2B5EF4-FFF2-40B4-BE49-F238E27FC236}">
                  <a16:creationId xmlns:a16="http://schemas.microsoft.com/office/drawing/2014/main" id="{CA56D679-5F63-4C7C-BC28-78727F0F141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644306" y="3232285"/>
              <a:ext cx="396000" cy="393429"/>
            </a:xfrm>
            <a:prstGeom prst="rect">
              <a:avLst/>
            </a:prstGeom>
          </p:spPr>
        </p:pic>
        <p:pic>
          <p:nvPicPr>
            <p:cNvPr id="48" name="Picture 47" descr="A picture containing mirror&#10;&#10;Description automatically generated">
              <a:extLst>
                <a:ext uri="{FF2B5EF4-FFF2-40B4-BE49-F238E27FC236}">
                  <a16:creationId xmlns:a16="http://schemas.microsoft.com/office/drawing/2014/main" id="{D98B451C-93F4-404F-9827-9674E2ECB9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310407" y="3232285"/>
              <a:ext cx="396000" cy="393429"/>
            </a:xfrm>
            <a:prstGeom prst="rect">
              <a:avLst/>
            </a:prstGeom>
          </p:spPr>
        </p:pic>
        <p:pic>
          <p:nvPicPr>
            <p:cNvPr id="49" name="Picture 48" descr="A picture containing mirror&#10;&#10;Description automatically generated">
              <a:extLst>
                <a:ext uri="{FF2B5EF4-FFF2-40B4-BE49-F238E27FC236}">
                  <a16:creationId xmlns:a16="http://schemas.microsoft.com/office/drawing/2014/main" id="{884231A8-7B08-4914-BE68-937C07060E5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6508" y="3232285"/>
              <a:ext cx="396000" cy="393429"/>
            </a:xfrm>
            <a:prstGeom prst="rect">
              <a:avLst/>
            </a:prstGeom>
          </p:spPr>
        </p:pic>
        <p:pic>
          <p:nvPicPr>
            <p:cNvPr id="80" name="Picture 79" descr="A picture containing mirror&#10;&#10;Description automatically generated">
              <a:extLst>
                <a:ext uri="{FF2B5EF4-FFF2-40B4-BE49-F238E27FC236}">
                  <a16:creationId xmlns:a16="http://schemas.microsoft.com/office/drawing/2014/main" id="{366A1DFF-0A65-4DF5-BF97-7077BED1C712}"/>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642609" y="3232284"/>
              <a:ext cx="396000" cy="393430"/>
            </a:xfrm>
            <a:prstGeom prst="rect">
              <a:avLst/>
            </a:prstGeom>
          </p:spPr>
        </p:pic>
      </p:grpSp>
      <p:sp>
        <p:nvSpPr>
          <p:cNvPr id="50" name="Rectangle 49">
            <a:extLst>
              <a:ext uri="{FF2B5EF4-FFF2-40B4-BE49-F238E27FC236}">
                <a16:creationId xmlns:a16="http://schemas.microsoft.com/office/drawing/2014/main" id="{704A89E6-C1EB-497D-AD1B-AE35DECA5E45}"/>
              </a:ext>
            </a:extLst>
          </p:cNvPr>
          <p:cNvSpPr/>
          <p:nvPr/>
        </p:nvSpPr>
        <p:spPr>
          <a:xfrm>
            <a:off x="1563277" y="2500355"/>
            <a:ext cx="1702710" cy="904863"/>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Rounding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down</a:t>
            </a:r>
          </a:p>
        </p:txBody>
      </p:sp>
      <p:sp>
        <p:nvSpPr>
          <p:cNvPr id="51" name="Rectangle 50">
            <a:extLst>
              <a:ext uri="{FF2B5EF4-FFF2-40B4-BE49-F238E27FC236}">
                <a16:creationId xmlns:a16="http://schemas.microsoft.com/office/drawing/2014/main" id="{6871943A-DD3F-4995-B6CD-93C0820D0503}"/>
              </a:ext>
            </a:extLst>
          </p:cNvPr>
          <p:cNvSpPr/>
          <p:nvPr/>
        </p:nvSpPr>
        <p:spPr>
          <a:xfrm>
            <a:off x="1546692" y="4634214"/>
            <a:ext cx="1702710" cy="904863"/>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Rounding </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up</a:t>
            </a:r>
          </a:p>
        </p:txBody>
      </p:sp>
      <p:sp>
        <p:nvSpPr>
          <p:cNvPr id="52" name="TextBox 51">
            <a:extLst>
              <a:ext uri="{FF2B5EF4-FFF2-40B4-BE49-F238E27FC236}">
                <a16:creationId xmlns:a16="http://schemas.microsoft.com/office/drawing/2014/main" id="{B00E8449-3624-41B8-9F80-A7D29212E1AF}"/>
              </a:ext>
            </a:extLst>
          </p:cNvPr>
          <p:cNvSpPr txBox="1"/>
          <p:nvPr/>
        </p:nvSpPr>
        <p:spPr>
          <a:xfrm>
            <a:off x="2219953" y="3405218"/>
            <a:ext cx="356188" cy="461665"/>
          </a:xfrm>
          <a:prstGeom prst="rect">
            <a:avLst/>
          </a:prstGeom>
        </p:spPr>
        <p:txBody>
          <a:bodyPr wrap="none">
            <a:spAutoFit/>
          </a:bodyPr>
          <a:lstStyle>
            <a:defPPr>
              <a:defRPr lang="en-GB"/>
            </a:defPPr>
            <a:lvl1pPr algn="ctr" eaLnBrk="1" hangingPunct="1">
              <a:defRPr b="1"/>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5</a:t>
            </a:r>
          </a:p>
        </p:txBody>
      </p:sp>
      <p:sp>
        <p:nvSpPr>
          <p:cNvPr id="53" name="TextBox 52">
            <a:extLst>
              <a:ext uri="{FF2B5EF4-FFF2-40B4-BE49-F238E27FC236}">
                <a16:creationId xmlns:a16="http://schemas.microsoft.com/office/drawing/2014/main" id="{319C59EA-91B7-445D-AFB2-FB0B4AB00A23}"/>
              </a:ext>
            </a:extLst>
          </p:cNvPr>
          <p:cNvSpPr txBox="1"/>
          <p:nvPr/>
        </p:nvSpPr>
        <p:spPr>
          <a:xfrm>
            <a:off x="2219953" y="5519050"/>
            <a:ext cx="356188" cy="461665"/>
          </a:xfrm>
          <a:prstGeom prst="rect">
            <a:avLst/>
          </a:prstGeom>
        </p:spPr>
        <p:txBody>
          <a:bodyPr wrap="none">
            <a:spAutoFit/>
          </a:bodyPr>
          <a:lstStyle>
            <a:defPPr>
              <a:defRPr lang="en-GB"/>
            </a:defPPr>
            <a:lvl1pPr algn="ctr" eaLnBrk="1" hangingPunct="1">
              <a:defRPr b="1"/>
            </a:lvl1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1" i="0" u="none" strike="noStrike" kern="1200" cap="none" spc="0" normalizeH="0" baseline="0" noProof="0" dirty="0">
                <a:ln>
                  <a:noFill/>
                </a:ln>
                <a:solidFill>
                  <a:srgbClr val="000000"/>
                </a:solidFill>
                <a:effectLst/>
                <a:uLnTx/>
                <a:uFillTx/>
                <a:latin typeface="Arial" panose="020B0604020202020204" pitchFamily="34" charset="0"/>
                <a:ea typeface="+mn-ea"/>
                <a:cs typeface="+mn-cs"/>
              </a:rPr>
              <a:t>3</a:t>
            </a:r>
          </a:p>
        </p:txBody>
      </p:sp>
      <p:sp>
        <p:nvSpPr>
          <p:cNvPr id="54" name="Rectangle: Rounded Corners 53">
            <a:extLst>
              <a:ext uri="{FF2B5EF4-FFF2-40B4-BE49-F238E27FC236}">
                <a16:creationId xmlns:a16="http://schemas.microsoft.com/office/drawing/2014/main" id="{B21F0C4D-8F5B-405F-A5B6-871F25AE05B5}"/>
              </a:ext>
            </a:extLst>
          </p:cNvPr>
          <p:cNvSpPr/>
          <p:nvPr/>
        </p:nvSpPr>
        <p:spPr>
          <a:xfrm>
            <a:off x="7889206" y="2640673"/>
            <a:ext cx="1794544" cy="1125538"/>
          </a:xfrm>
          <a:prstGeom prst="roundRect">
            <a:avLst/>
          </a:prstGeom>
          <a:solidFill>
            <a:schemeClr val="bg1">
              <a:alpha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endParaRPr kumimoji="0" lang="en-GB" sz="2800" b="0" i="0" u="none" strike="noStrike" kern="1200" cap="none" spc="0" normalizeH="0" baseline="0" noProof="0">
              <a:ln>
                <a:noFill/>
              </a:ln>
              <a:solidFill>
                <a:srgbClr val="FFFFFF"/>
              </a:solidFill>
              <a:effectLst/>
              <a:uLnTx/>
              <a:uFillTx/>
              <a:latin typeface="Arial"/>
              <a:ea typeface="+mn-ea"/>
              <a:cs typeface="+mn-cs"/>
            </a:endParaRPr>
          </a:p>
        </p:txBody>
      </p:sp>
    </p:spTree>
    <p:custDataLst>
      <p:tags r:id="rId1"/>
    </p:custDataLst>
    <p:extLst>
      <p:ext uri="{BB962C8B-B14F-4D97-AF65-F5344CB8AC3E}">
        <p14:creationId xmlns:p14="http://schemas.microsoft.com/office/powerpoint/2010/main" val="2321447058"/>
      </p:ext>
    </p:extLst>
  </p:cSld>
  <p:clrMapOvr>
    <a:masterClrMapping/>
  </p:clrMapOvr>
  <mc:AlternateContent xmlns:mc="http://schemas.openxmlformats.org/markup-compatibility/2006" xmlns:p14="http://schemas.microsoft.com/office/powerpoint/2010/main">
    <mc:Choice Requires="p14">
      <p:transition spd="slow" p14:dur="2000" advTm="39120"/>
    </mc:Choice>
    <mc:Fallback xmlns="">
      <p:transition spd="slow" advTm="3912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6"/>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5"/>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grpId="0" nodeType="clickEffect">
                                  <p:stCondLst>
                                    <p:cond delay="0"/>
                                  </p:stCondLst>
                                  <p:childTnLst>
                                    <p:set>
                                      <p:cBhvr>
                                        <p:cTn id="16" dur="1" fill="hold">
                                          <p:stCondLst>
                                            <p:cond delay="0"/>
                                          </p:stCondLst>
                                        </p:cTn>
                                        <p:tgtEl>
                                          <p:spTgt spid="4"/>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54"/>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52"/>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51"/>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8"/>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presetSubtype="0" fill="hold" grpId="0" nodeType="clickEffect">
                                  <p:stCondLst>
                                    <p:cond delay="0"/>
                                  </p:stCondLst>
                                  <p:childTnLst>
                                    <p:set>
                                      <p:cBhvr>
                                        <p:cTn id="38" dur="1" fill="hold">
                                          <p:stCondLst>
                                            <p:cond delay="0"/>
                                          </p:stCondLst>
                                        </p:cTn>
                                        <p:tgtEl>
                                          <p:spTgt spid="2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1" presetClass="entr" presetSubtype="0" fill="hold" grpId="0" nodeType="clickEffect">
                                  <p:stCondLst>
                                    <p:cond delay="0"/>
                                  </p:stCondLst>
                                  <p:childTnLst>
                                    <p:set>
                                      <p:cBhvr>
                                        <p:cTn id="42" dur="1" fill="hold">
                                          <p:stCondLst>
                                            <p:cond delay="0"/>
                                          </p:stCondLst>
                                        </p:cTn>
                                        <p:tgtEl>
                                          <p:spTgt spid="55"/>
                                        </p:tgtEl>
                                        <p:attrNameLst>
                                          <p:attrName>style.visibility</p:attrName>
                                        </p:attrNameLst>
                                      </p:cBhvr>
                                      <p:to>
                                        <p:strVal val="visible"/>
                                      </p:to>
                                    </p:set>
                                  </p:childTnLst>
                                </p:cTn>
                              </p:par>
                            </p:childTnLst>
                          </p:cTn>
                        </p:par>
                      </p:childTnLst>
                    </p:cTn>
                  </p:par>
                  <p:par>
                    <p:cTn id="43" fill="hold">
                      <p:stCondLst>
                        <p:cond delay="indefinite"/>
                      </p:stCondLst>
                      <p:childTnLst>
                        <p:par>
                          <p:cTn id="44" fill="hold">
                            <p:stCondLst>
                              <p:cond delay="0"/>
                            </p:stCondLst>
                            <p:childTnLst>
                              <p:par>
                                <p:cTn id="45" presetID="1" presetClass="entr" presetSubtype="0" fill="hold" grpId="0" nodeType="clickEffect">
                                  <p:stCondLst>
                                    <p:cond delay="0"/>
                                  </p:stCondLst>
                                  <p:childTnLst>
                                    <p:set>
                                      <p:cBhvr>
                                        <p:cTn id="46" dur="1" fill="hold">
                                          <p:stCondLst>
                                            <p:cond delay="0"/>
                                          </p:stCondLst>
                                        </p:cTn>
                                        <p:tgtEl>
                                          <p:spTgt spid="5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5" grpId="0" animBg="1"/>
      <p:bldP spid="4" grpId="0" animBg="1"/>
      <p:bldP spid="5" grpId="0" animBg="1"/>
      <p:bldP spid="27" grpId="0" animBg="1"/>
      <p:bldP spid="28" grpId="0" animBg="1"/>
      <p:bldP spid="50" grpId="0"/>
      <p:bldP spid="51" grpId="0"/>
      <p:bldP spid="52" grpId="0"/>
      <p:bldP spid="53" grpId="0"/>
      <p:bldP spid="5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33928482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CB6ED8F-715F-482C-A9F6-228FC08B635A}"/>
              </a:ext>
            </a:extLst>
          </p:cNvPr>
          <p:cNvSpPr>
            <a:spLocks noGrp="1"/>
          </p:cNvSpPr>
          <p:nvPr>
            <p:ph type="title"/>
          </p:nvPr>
        </p:nvSpPr>
        <p:spPr>
          <a:xfrm>
            <a:off x="911424" y="332655"/>
            <a:ext cx="10297144" cy="2427169"/>
          </a:xfrm>
          <a:ln>
            <a:solidFill>
              <a:schemeClr val="accent1">
                <a:lumMod val="50000"/>
              </a:schemeClr>
            </a:solidFill>
          </a:ln>
        </p:spPr>
        <p:txBody>
          <a:bodyPr>
            <a:noAutofit/>
          </a:bodyPr>
          <a:lstStyle/>
          <a:p>
            <a:pPr>
              <a:lnSpc>
                <a:spcPct val="120000"/>
              </a:lnSpc>
            </a:pPr>
            <a:r>
              <a:rPr lang="en-GB" sz="2400" dirty="0"/>
              <a:t>4NF-2</a:t>
            </a:r>
            <a:br>
              <a:rPr lang="en-GB" sz="2400" dirty="0"/>
            </a:br>
            <a:r>
              <a:rPr lang="en-GB" sz="2400" i="1" dirty="0"/>
              <a:t>Solve division problems, with two-digit dividends and one-digit divisors, that involve remainders, for example: </a:t>
            </a:r>
            <a:br>
              <a:rPr lang="en-GB" sz="2400" i="1" dirty="0"/>
            </a:br>
            <a:r>
              <a:rPr lang="en-GB" sz="2400" i="1" dirty="0"/>
              <a:t>74 ÷ 9 = 8 r 2 </a:t>
            </a:r>
            <a:br>
              <a:rPr lang="en-GB" sz="2400" i="1" dirty="0"/>
            </a:br>
            <a:r>
              <a:rPr lang="en-GB" sz="2400" i="1" dirty="0"/>
              <a:t>and interpret remainders appropriately according to the context.</a:t>
            </a:r>
            <a:br>
              <a:rPr lang="en-GB" sz="2400" dirty="0"/>
            </a:br>
            <a:br>
              <a:rPr lang="en-GB" sz="2400" dirty="0"/>
            </a:br>
            <a:endParaRPr lang="en-GB" sz="2400" dirty="0"/>
          </a:p>
        </p:txBody>
      </p:sp>
      <p:sp>
        <p:nvSpPr>
          <p:cNvPr id="6" name="Content Placeholder 10">
            <a:extLst>
              <a:ext uri="{FF2B5EF4-FFF2-40B4-BE49-F238E27FC236}">
                <a16:creationId xmlns:a16="http://schemas.microsoft.com/office/drawing/2014/main" id="{6B3DC813-0F66-4EE3-8EA3-390547BADAA4}"/>
              </a:ext>
            </a:extLst>
          </p:cNvPr>
          <p:cNvSpPr txBox="1">
            <a:spLocks/>
          </p:cNvSpPr>
          <p:nvPr/>
        </p:nvSpPr>
        <p:spPr>
          <a:xfrm>
            <a:off x="911424" y="2916158"/>
            <a:ext cx="10295896" cy="2268253"/>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The materials in this pack have been collated and written to support the teaching of 4NF-2. Before planning and teaching the content, read the teaching guidance and example assessment questions in the non-statutory guidance itself, which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2"/>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a:p>
            <a:pPr marL="0" marR="0" lvl="0" indent="0" algn="l" defTabSz="914400" rtl="0" eaLnBrk="0" fontAlgn="base" latinLnBrk="0" hangingPunct="0">
              <a:lnSpc>
                <a:spcPct val="120000"/>
              </a:lnSpc>
              <a:spcBef>
                <a:spcPts val="450"/>
              </a:spcBef>
              <a:spcAft>
                <a:spcPts val="450"/>
              </a:spcAft>
              <a:buClr>
                <a:srgbClr val="585858"/>
              </a:buClr>
              <a:buSzTx/>
              <a:buFont typeface="Arial" panose="020B0604020202020204" pitchFamily="34" charset="0"/>
              <a:buNone/>
              <a:tabLst/>
              <a:defRPr/>
            </a:pP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 video summarising all of the ready-to-progress criteria for Year 4 can be found </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hlinkClick r:id="rId3"/>
              </a:rPr>
              <a:t>here</a:t>
            </a:r>
            <a:r>
              <a:rPr kumimoji="0" lang="en-GB" sz="2400" b="0" i="0" u="none" strike="noStrike" kern="0" cap="none" spc="0" normalizeH="0" baseline="0" noProof="0" dirty="0">
                <a:ln>
                  <a:noFill/>
                </a:ln>
                <a:solidFill>
                  <a:srgbClr val="585858"/>
                </a:solidFill>
                <a:effectLst/>
                <a:uLnTx/>
                <a:uFillTx/>
                <a:latin typeface="Arial" panose="020B0604020202020204" pitchFamily="34" charset="0"/>
                <a:ea typeface="+mn-ea"/>
                <a:cs typeface="Arial" panose="020B0604020202020204" pitchFamily="34" charset="0"/>
              </a:rPr>
              <a:t>.</a:t>
            </a:r>
          </a:p>
        </p:txBody>
      </p:sp>
    </p:spTree>
    <p:extLst>
      <p:ext uri="{BB962C8B-B14F-4D97-AF65-F5344CB8AC3E}">
        <p14:creationId xmlns:p14="http://schemas.microsoft.com/office/powerpoint/2010/main" val="298571592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hlinkClick r:id="rId3"/>
            <a:extLst>
              <a:ext uri="{FF2B5EF4-FFF2-40B4-BE49-F238E27FC236}">
                <a16:creationId xmlns:a16="http://schemas.microsoft.com/office/drawing/2014/main" id="{BAB6126C-B87A-4097-87B7-C159BEF3A333}"/>
              </a:ext>
            </a:extLst>
          </p:cNvPr>
          <p:cNvPicPr>
            <a:picLocks noChangeAspect="1"/>
          </p:cNvPicPr>
          <p:nvPr/>
        </p:nvPicPr>
        <p:blipFill>
          <a:blip r:embed="rId4"/>
          <a:stretch>
            <a:fillRect/>
          </a:stretch>
        </p:blipFill>
        <p:spPr>
          <a:xfrm>
            <a:off x="949344" y="1180597"/>
            <a:ext cx="3829608" cy="5411558"/>
          </a:xfrm>
          <a:prstGeom prst="rect">
            <a:avLst/>
          </a:prstGeom>
        </p:spPr>
      </p:pic>
      <p:sp>
        <p:nvSpPr>
          <p:cNvPr id="11" name="Content Placeholder 10">
            <a:extLst>
              <a:ext uri="{FF2B5EF4-FFF2-40B4-BE49-F238E27FC236}">
                <a16:creationId xmlns:a16="http://schemas.microsoft.com/office/drawing/2014/main" id="{318BEF09-7019-48B2-9AD9-C840302375DF}"/>
              </a:ext>
            </a:extLst>
          </p:cNvPr>
          <p:cNvSpPr>
            <a:spLocks noGrp="1"/>
          </p:cNvSpPr>
          <p:nvPr>
            <p:ph sz="half" idx="2"/>
          </p:nvPr>
        </p:nvSpPr>
        <p:spPr/>
        <p:txBody>
          <a:bodyPr/>
          <a:lstStyle/>
          <a:p>
            <a:pPr marL="342900" indent="-342900">
              <a:lnSpc>
                <a:spcPct val="120000"/>
              </a:lnSpc>
              <a:buClr>
                <a:srgbClr val="585858"/>
              </a:buClr>
              <a:buFont typeface="Arial" panose="020B0604020202020204" pitchFamily="34" charset="0"/>
              <a:buChar char="•"/>
            </a:pPr>
            <a:r>
              <a:rPr lang="en-GB" sz="2400" dirty="0"/>
              <a:t>Additional pedagogical subject knowledge support can be found in the Mastery Professional Development </a:t>
            </a:r>
            <a:r>
              <a:rPr lang="en-GB" sz="2400" dirty="0">
                <a:solidFill>
                  <a:schemeClr val="tx1"/>
                </a:solidFill>
              </a:rPr>
              <a:t>Ma</a:t>
            </a:r>
            <a:r>
              <a:rPr lang="en-GB" sz="2400" dirty="0"/>
              <a:t>terials:</a:t>
            </a:r>
          </a:p>
          <a:p>
            <a:pPr marL="342900" indent="-342900">
              <a:lnSpc>
                <a:spcPct val="120000"/>
              </a:lnSpc>
              <a:buClr>
                <a:srgbClr val="585858"/>
              </a:buClr>
              <a:buFont typeface="Arial" panose="020B0604020202020204" pitchFamily="34" charset="0"/>
              <a:buChar char="•"/>
            </a:pPr>
            <a:r>
              <a:rPr lang="en-GB" sz="2400" dirty="0">
                <a:hlinkClick r:id="rId3"/>
              </a:rPr>
              <a:t>2.12 Division with remainders </a:t>
            </a:r>
            <a:endParaRPr lang="en-GB" sz="2400" dirty="0"/>
          </a:p>
          <a:p>
            <a:pPr marL="342900" indent="-342900">
              <a:lnSpc>
                <a:spcPct val="120000"/>
              </a:lnSpc>
              <a:buClr>
                <a:srgbClr val="585858"/>
              </a:buClr>
              <a:buFont typeface="Arial" panose="020B0604020202020204" pitchFamily="34" charset="0"/>
              <a:buChar char="•"/>
            </a:pPr>
            <a:r>
              <a:rPr lang="en-GB" sz="2400" dirty="0"/>
              <a:t>Several of the activity slides have been taken from these materials.</a:t>
            </a:r>
          </a:p>
          <a:p>
            <a:pPr marL="257175" indent="-257175">
              <a:lnSpc>
                <a:spcPct val="120000"/>
              </a:lnSpc>
              <a:buFont typeface="Arial" panose="020B0604020202020204" pitchFamily="34" charset="0"/>
              <a:buChar char="•"/>
            </a:pPr>
            <a:endParaRPr lang="en-GB" sz="1200" dirty="0">
              <a:solidFill>
                <a:srgbClr val="FF0000"/>
              </a:solidFill>
            </a:endParaRPr>
          </a:p>
        </p:txBody>
      </p:sp>
      <p:sp>
        <p:nvSpPr>
          <p:cNvPr id="5" name="Title 1">
            <a:extLst>
              <a:ext uri="{FF2B5EF4-FFF2-40B4-BE49-F238E27FC236}">
                <a16:creationId xmlns:a16="http://schemas.microsoft.com/office/drawing/2014/main" id="{DEFEC091-CFB1-4B3E-9A93-3CEE3D8156AB}"/>
              </a:ext>
            </a:extLst>
          </p:cNvPr>
          <p:cNvSpPr>
            <a:spLocks noGrp="1"/>
          </p:cNvSpPr>
          <p:nvPr>
            <p:ph type="title"/>
          </p:nvPr>
        </p:nvSpPr>
        <p:spPr>
          <a:xfrm>
            <a:off x="908575" y="265845"/>
            <a:ext cx="10425325" cy="736588"/>
          </a:xfrm>
        </p:spPr>
        <p:txBody>
          <a:bodyPr/>
          <a:lstStyle/>
          <a:p>
            <a:r>
              <a:rPr lang="en-GB" sz="2400" dirty="0"/>
              <a:t>4NF-2: Linked mastery PD materials</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ubtitle 8">
            <a:extLst>
              <a:ext uri="{FF2B5EF4-FFF2-40B4-BE49-F238E27FC236}">
                <a16:creationId xmlns:a16="http://schemas.microsoft.com/office/drawing/2014/main" id="{7084B135-39A4-4D7A-AC35-232D309A07C0}"/>
              </a:ext>
            </a:extLst>
          </p:cNvPr>
          <p:cNvSpPr>
            <a:spLocks noGrp="1"/>
          </p:cNvSpPr>
          <p:nvPr>
            <p:ph type="body" sz="quarter" idx="12"/>
          </p:nvPr>
        </p:nvSpPr>
        <p:spPr/>
        <p:txBody>
          <a:bodyPr/>
          <a:lstStyle/>
          <a:p>
            <a:r>
              <a:rPr lang="en-GB" dirty="0"/>
              <a:t>Division problems with remainders</a:t>
            </a:r>
          </a:p>
        </p:txBody>
      </p:sp>
      <p:sp>
        <p:nvSpPr>
          <p:cNvPr id="4" name="Text Placeholder 3">
            <a:extLst>
              <a:ext uri="{FF2B5EF4-FFF2-40B4-BE49-F238E27FC236}">
                <a16:creationId xmlns:a16="http://schemas.microsoft.com/office/drawing/2014/main" id="{7FA04951-9539-4E2B-88AC-8F57C8FE57BC}"/>
              </a:ext>
            </a:extLst>
          </p:cNvPr>
          <p:cNvSpPr>
            <a:spLocks noGrp="1"/>
          </p:cNvSpPr>
          <p:nvPr>
            <p:ph type="body" sz="quarter" idx="13"/>
          </p:nvPr>
        </p:nvSpPr>
        <p:spPr>
          <a:xfrm>
            <a:off x="2598343" y="472956"/>
            <a:ext cx="1191720" cy="301224"/>
          </a:xfrm>
        </p:spPr>
        <p:txBody>
          <a:bodyPr/>
          <a:lstStyle/>
          <a:p>
            <a:r>
              <a:rPr lang="en-GB" dirty="0"/>
              <a:t>4NF-2</a:t>
            </a:r>
          </a:p>
        </p:txBody>
      </p:sp>
    </p:spTree>
    <p:extLst>
      <p:ext uri="{BB962C8B-B14F-4D97-AF65-F5344CB8AC3E}">
        <p14:creationId xmlns:p14="http://schemas.microsoft.com/office/powerpoint/2010/main" val="344232775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A7EEBC35-F1A1-4969-B407-FDD63776A95B}"/>
              </a:ext>
            </a:extLst>
          </p:cNvPr>
          <p:cNvSpPr>
            <a:spLocks noGrp="1"/>
          </p:cNvSpPr>
          <p:nvPr>
            <p:ph idx="1"/>
          </p:nvPr>
        </p:nvSpPr>
        <p:spPr>
          <a:xfrm>
            <a:off x="662018" y="688985"/>
            <a:ext cx="10972800" cy="3888432"/>
          </a:xfrm>
        </p:spPr>
        <p:txBody>
          <a:bodyPr>
            <a:noAutofit/>
          </a:bodyPr>
          <a:lstStyle/>
          <a:p>
            <a:pPr marL="0" indent="0">
              <a:lnSpc>
                <a:spcPct val="120000"/>
              </a:lnSpc>
              <a:spcBef>
                <a:spcPts val="450"/>
              </a:spcBef>
              <a:spcAft>
                <a:spcPts val="450"/>
              </a:spcAft>
            </a:pPr>
            <a:r>
              <a:rPr lang="en-GB" dirty="0">
                <a:solidFill>
                  <a:schemeClr val="tx1"/>
                </a:solidFill>
              </a:rPr>
              <a:t>The following slides contain activities that can be used within the context of pre-teaching, intervention, or as supplementary material integrated into teaching. They do not represent complete lessons and should not be used as such. Also they should not be used all at once, but over the period of a teaching unit. It would be valuable to use many of the activities more than once to build fluency in understanding and application. Also many of them would benefit from the use of manipulatives to support interaction with the ideas. Ensure you engage in rich discussion with the children, asking them to reason and explain the ideas presented. Note that when working with a small group, pupils should also have access to the main teaching delivered by the class teacher and the focus should be directly linked so that the learning is connected and fluency is built.</a:t>
            </a:r>
          </a:p>
        </p:txBody>
      </p:sp>
    </p:spTree>
    <p:extLst>
      <p:ext uri="{BB962C8B-B14F-4D97-AF65-F5344CB8AC3E}">
        <p14:creationId xmlns:p14="http://schemas.microsoft.com/office/powerpoint/2010/main" val="50821822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28465" cy="3888432"/>
          </a:xfrm>
        </p:spPr>
        <p:txBody>
          <a:bodyPr>
            <a:normAutofit/>
          </a:bodyPr>
          <a:lstStyle/>
          <a:p>
            <a:pPr marL="342900" indent="-342900">
              <a:buClr>
                <a:srgbClr val="585858"/>
              </a:buClr>
              <a:buFont typeface="Arial" panose="020B0604020202020204" pitchFamily="34" charset="0"/>
              <a:buChar char="•"/>
            </a:pPr>
            <a:r>
              <a:rPr lang="en-GB" dirty="0"/>
              <a:t>Take time to build understanding of the key idea</a:t>
            </a:r>
            <a:r>
              <a:rPr lang="en-GB" dirty="0">
                <a:solidFill>
                  <a:schemeClr val="tx1"/>
                </a:solidFill>
              </a:rPr>
              <a:t>.</a:t>
            </a:r>
            <a:r>
              <a:rPr lang="en-GB" dirty="0"/>
              <a:t> </a:t>
            </a:r>
            <a:r>
              <a:rPr lang="en-GB" dirty="0">
                <a:solidFill>
                  <a:schemeClr val="tx1"/>
                </a:solidFill>
              </a:rPr>
              <a:t>We </a:t>
            </a:r>
            <a:r>
              <a:rPr lang="en-GB" dirty="0"/>
              <a:t>would recommend no more than </a:t>
            </a:r>
            <a:r>
              <a:rPr lang="en-GB" dirty="0">
                <a:solidFill>
                  <a:schemeClr val="tx1"/>
                </a:solidFill>
              </a:rPr>
              <a:t>four </a:t>
            </a:r>
            <a:r>
              <a:rPr lang="en-GB" dirty="0"/>
              <a:t>slides in any one session, and probably fewer. </a:t>
            </a:r>
          </a:p>
          <a:p>
            <a:pPr marL="342900" indent="-342900">
              <a:buClr>
                <a:srgbClr val="585858"/>
              </a:buClr>
              <a:buFont typeface="Arial" panose="020B0604020202020204" pitchFamily="34" charset="0"/>
              <a:buChar char="•"/>
            </a:pPr>
            <a:r>
              <a:rPr lang="en-GB" dirty="0"/>
              <a:t>In subsequent sessions</a:t>
            </a:r>
            <a:r>
              <a:rPr lang="en-GB" dirty="0">
                <a:solidFill>
                  <a:schemeClr val="tx1"/>
                </a:solidFill>
              </a:rPr>
              <a:t>, </a:t>
            </a:r>
            <a:r>
              <a:rPr lang="en-GB" dirty="0"/>
              <a:t>review and </a:t>
            </a:r>
            <a:r>
              <a:rPr lang="en-GB" dirty="0">
                <a:solidFill>
                  <a:schemeClr val="tx1"/>
                </a:solidFill>
              </a:rPr>
              <a:t>practise </a:t>
            </a:r>
            <a:r>
              <a:rPr lang="en-GB" dirty="0"/>
              <a:t>previous learning before moving on</a:t>
            </a:r>
            <a:r>
              <a:rPr lang="en-GB" dirty="0">
                <a:solidFill>
                  <a:schemeClr val="tx1"/>
                </a:solidFill>
              </a:rPr>
              <a:t>.</a:t>
            </a:r>
          </a:p>
          <a:p>
            <a:pPr marL="342900" indent="-342900">
              <a:buClr>
                <a:srgbClr val="585858"/>
              </a:buClr>
              <a:buFont typeface="Arial" panose="020B0604020202020204" pitchFamily="34" charset="0"/>
              <a:buChar char="•"/>
            </a:pPr>
            <a:r>
              <a:rPr lang="en-GB" dirty="0"/>
              <a:t>Play the </a:t>
            </a:r>
            <a:r>
              <a:rPr lang="en-GB" dirty="0">
                <a:solidFill>
                  <a:schemeClr val="tx1"/>
                </a:solidFill>
              </a:rPr>
              <a:t>animation/observe </a:t>
            </a:r>
            <a:r>
              <a:rPr lang="en-GB" dirty="0"/>
              <a:t>the image and ask pupils “What do you notice?”.</a:t>
            </a:r>
          </a:p>
          <a:p>
            <a:pPr marL="342900" indent="-342900">
              <a:buClr>
                <a:srgbClr val="585858"/>
              </a:buClr>
              <a:buFont typeface="Arial" panose="020B0604020202020204" pitchFamily="34" charset="0"/>
              <a:buChar char="•"/>
            </a:pPr>
            <a:r>
              <a:rPr lang="en-GB" dirty="0"/>
              <a:t>Encourage pupils to explain what they see, what is happening and </a:t>
            </a:r>
            <a:r>
              <a:rPr lang="en-GB" dirty="0">
                <a:solidFill>
                  <a:schemeClr val="tx1"/>
                </a:solidFill>
              </a:rPr>
              <a:t>why.</a:t>
            </a:r>
          </a:p>
          <a:p>
            <a:pPr marL="342900" indent="-342900">
              <a:buClr>
                <a:srgbClr val="585858"/>
              </a:buClr>
              <a:buFont typeface="Arial" panose="020B0604020202020204" pitchFamily="34" charset="0"/>
              <a:buChar char="•"/>
            </a:pPr>
            <a:r>
              <a:rPr lang="en-GB" dirty="0"/>
              <a:t>Where there is a highlighted sentence, draw out the meaning of this from the image and repeat together and individually.</a:t>
            </a:r>
          </a:p>
        </p:txBody>
      </p:sp>
    </p:spTree>
    <p:extLst>
      <p:ext uri="{BB962C8B-B14F-4D97-AF65-F5344CB8AC3E}">
        <p14:creationId xmlns:p14="http://schemas.microsoft.com/office/powerpoint/2010/main" val="2819374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5B0420E-CA16-4E4B-988F-10F467793E4E}"/>
              </a:ext>
            </a:extLst>
          </p:cNvPr>
          <p:cNvSpPr>
            <a:spLocks noGrp="1"/>
          </p:cNvSpPr>
          <p:nvPr>
            <p:ph type="title"/>
          </p:nvPr>
        </p:nvSpPr>
        <p:spPr/>
        <p:txBody>
          <a:bodyPr/>
          <a:lstStyle/>
          <a:p>
            <a:r>
              <a:rPr lang="en-GB" sz="2400" dirty="0"/>
              <a:t>Guidance for working with a small pre-teaching or intervention group</a:t>
            </a:r>
          </a:p>
        </p:txBody>
      </p:sp>
      <p:sp>
        <p:nvSpPr>
          <p:cNvPr id="3" name="Content Placeholder 2">
            <a:extLst>
              <a:ext uri="{FF2B5EF4-FFF2-40B4-BE49-F238E27FC236}">
                <a16:creationId xmlns:a16="http://schemas.microsoft.com/office/drawing/2014/main" id="{02669792-3AA6-4C9E-8A29-6AC355504564}"/>
              </a:ext>
            </a:extLst>
          </p:cNvPr>
          <p:cNvSpPr>
            <a:spLocks noGrp="1"/>
          </p:cNvSpPr>
          <p:nvPr>
            <p:ph idx="1"/>
          </p:nvPr>
        </p:nvSpPr>
        <p:spPr>
          <a:xfrm>
            <a:off x="609600" y="1484784"/>
            <a:ext cx="10972800" cy="3888432"/>
          </a:xfrm>
        </p:spPr>
        <p:txBody>
          <a:bodyPr/>
          <a:lstStyle/>
          <a:p>
            <a:pPr marL="342900" indent="-342900">
              <a:buClr>
                <a:srgbClr val="585858"/>
              </a:buClr>
              <a:buFont typeface="Arial" panose="020B0604020202020204" pitchFamily="34" charset="0"/>
              <a:buChar char="•"/>
            </a:pPr>
            <a:r>
              <a:rPr lang="en-GB" dirty="0"/>
              <a:t>Engage in the suggested activities, using manipulatives where appropriate, to enhance the interaction and stimulate discussion. </a:t>
            </a:r>
            <a:r>
              <a:rPr lang="en-GB" dirty="0">
                <a:solidFill>
                  <a:schemeClr val="tx1"/>
                </a:solidFill>
              </a:rPr>
              <a:t>However, </a:t>
            </a:r>
            <a:r>
              <a:rPr lang="en-GB" dirty="0"/>
              <a:t>note that the ultimate aim is to develop fluency in the mathematical ideas such that resources are no longer needed. </a:t>
            </a:r>
          </a:p>
          <a:p>
            <a:pPr marL="342900" indent="-342900">
              <a:buClr>
                <a:srgbClr val="585858"/>
              </a:buClr>
              <a:buFont typeface="Arial" panose="020B0604020202020204" pitchFamily="34" charset="0"/>
              <a:buChar char="•"/>
            </a:pPr>
            <a:r>
              <a:rPr lang="en-GB" dirty="0"/>
              <a:t>Repeat questions, using other numbers/examples where relevant.</a:t>
            </a:r>
          </a:p>
          <a:p>
            <a:pPr marL="342900" indent="-342900">
              <a:buClr>
                <a:srgbClr val="585858"/>
              </a:buClr>
              <a:buFont typeface="Arial" panose="020B0604020202020204" pitchFamily="34" charset="0"/>
              <a:buChar char="•"/>
            </a:pPr>
            <a:r>
              <a:rPr lang="en-GB" dirty="0"/>
              <a:t>Repeat the highlighted language structures wherever relevant to build fluency with the key idea and connect the learning. For example:</a:t>
            </a:r>
          </a:p>
          <a:p>
            <a:endParaRPr lang="en-GB" dirty="0"/>
          </a:p>
          <a:p>
            <a:pPr marL="0" indent="0"/>
            <a:endParaRPr lang="en-GB" dirty="0"/>
          </a:p>
        </p:txBody>
      </p:sp>
      <p:sp>
        <p:nvSpPr>
          <p:cNvPr id="5" name="TextBox 19">
            <a:extLst>
              <a:ext uri="{FF2B5EF4-FFF2-40B4-BE49-F238E27FC236}">
                <a16:creationId xmlns:a16="http://schemas.microsoft.com/office/drawing/2014/main" id="{9E99F201-5AC6-4933-B5C1-2B91B0DC1203}"/>
              </a:ext>
            </a:extLst>
          </p:cNvPr>
          <p:cNvSpPr txBox="1"/>
          <p:nvPr/>
        </p:nvSpPr>
        <p:spPr>
          <a:xfrm>
            <a:off x="2997523" y="4418337"/>
            <a:ext cx="5486401" cy="400110"/>
          </a:xfrm>
          <a:prstGeom prst="rect">
            <a:avLst/>
          </a:prstGeom>
          <a:solidFill>
            <a:schemeClr val="accent2"/>
          </a:solidFill>
          <a:ln w="12700">
            <a:noFill/>
          </a:ln>
        </p:spPr>
        <p:txBody>
          <a:bodyPr wrap="square" rtlCol="0" anchor="ctr" anchorCtr="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ts val="1200"/>
              </a:spcBef>
              <a:spcAft>
                <a:spcPts val="120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10 hundreds are equivalent to 1,000.</a:t>
            </a:r>
          </a:p>
        </p:txBody>
      </p:sp>
    </p:spTree>
    <p:extLst>
      <p:ext uri="{BB962C8B-B14F-4D97-AF65-F5344CB8AC3E}">
        <p14:creationId xmlns:p14="http://schemas.microsoft.com/office/powerpoint/2010/main" val="176298460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2D24704-EDE4-4CA5-ADAB-2B740C5F9CA2}"/>
              </a:ext>
            </a:extLst>
          </p:cNvPr>
          <p:cNvSpPr/>
          <p:nvPr/>
        </p:nvSpPr>
        <p:spPr bwMode="auto">
          <a:xfrm>
            <a:off x="0" y="3068960"/>
            <a:ext cx="12216680" cy="720080"/>
          </a:xfrm>
          <a:prstGeom prst="rect">
            <a:avLst/>
          </a:prstGeom>
          <a:solidFill>
            <a:schemeClr val="accent6">
              <a:lumMod val="50000"/>
            </a:schemeClr>
          </a:solidFill>
          <a:ln>
            <a:noFill/>
          </a:ln>
          <a:effectLst/>
        </p:spPr>
        <p:txBody>
          <a:bodyPr vert="horz" wrap="square" lIns="91440" tIns="45720" rIns="91440" bIns="45720" numCol="1" rtlCol="0" anchor="t" anchorCtr="0" compatLnSpc="1">
            <a:prstTxWarp prst="textNoShape">
              <a:avLst/>
            </a:prstTxWarp>
          </a:bodyPr>
          <a:lstStyle/>
          <a:p>
            <a: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pPr>
            <a:endParaRPr kumimoji="0" lang="en-GB" sz="2800" b="0" i="0" u="none" strike="noStrike" cap="none" normalizeH="0" baseline="0" dirty="0">
              <a:ln>
                <a:noFill/>
              </a:ln>
              <a:solidFill>
                <a:schemeClr val="tx1"/>
              </a:solidFill>
              <a:effectLst/>
              <a:latin typeface="Arial" charset="0"/>
            </a:endParaRPr>
          </a:p>
        </p:txBody>
      </p:sp>
      <p:sp>
        <p:nvSpPr>
          <p:cNvPr id="42" name="Title 3">
            <a:extLst>
              <a:ext uri="{FF2B5EF4-FFF2-40B4-BE49-F238E27FC236}">
                <a16:creationId xmlns:a16="http://schemas.microsoft.com/office/drawing/2014/main" id="{9FA756B9-D3A2-4838-BAE4-37F02EFEBA50}"/>
              </a:ext>
            </a:extLst>
          </p:cNvPr>
          <p:cNvSpPr txBox="1">
            <a:spLocks/>
          </p:cNvSpPr>
          <p:nvPr/>
        </p:nvSpPr>
        <p:spPr bwMode="auto">
          <a:xfrm>
            <a:off x="594008" y="3215915"/>
            <a:ext cx="11262632" cy="42617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000" b="0">
                <a:solidFill>
                  <a:schemeClr val="bg1"/>
                </a:solidFill>
                <a:latin typeface="+mn-lt"/>
                <a:ea typeface="+mj-ea"/>
                <a:cs typeface="+mj-cs"/>
              </a:defRPr>
            </a:lvl1pPr>
            <a:lvl2pPr algn="l" rtl="0" eaLnBrk="0" fontAlgn="base" hangingPunct="0">
              <a:spcBef>
                <a:spcPct val="0"/>
              </a:spcBef>
              <a:spcAft>
                <a:spcPct val="0"/>
              </a:spcAft>
              <a:defRPr sz="2700" b="1">
                <a:solidFill>
                  <a:srgbClr val="00628C"/>
                </a:solidFill>
                <a:latin typeface="Arial" charset="0"/>
              </a:defRPr>
            </a:lvl2pPr>
            <a:lvl3pPr algn="l" rtl="0" eaLnBrk="0" fontAlgn="base" hangingPunct="0">
              <a:spcBef>
                <a:spcPct val="0"/>
              </a:spcBef>
              <a:spcAft>
                <a:spcPct val="0"/>
              </a:spcAft>
              <a:defRPr sz="2700" b="1">
                <a:solidFill>
                  <a:srgbClr val="00628C"/>
                </a:solidFill>
                <a:latin typeface="Arial" charset="0"/>
              </a:defRPr>
            </a:lvl3pPr>
            <a:lvl4pPr algn="l" rtl="0" eaLnBrk="0" fontAlgn="base" hangingPunct="0">
              <a:spcBef>
                <a:spcPct val="0"/>
              </a:spcBef>
              <a:spcAft>
                <a:spcPct val="0"/>
              </a:spcAft>
              <a:defRPr sz="2700" b="1">
                <a:solidFill>
                  <a:srgbClr val="00628C"/>
                </a:solidFill>
                <a:latin typeface="Arial" charset="0"/>
              </a:defRPr>
            </a:lvl4pPr>
            <a:lvl5pPr algn="l" rtl="0" eaLnBrk="0" fontAlgn="base" hangingPunct="0">
              <a:spcBef>
                <a:spcPct val="0"/>
              </a:spcBef>
              <a:spcAft>
                <a:spcPct val="0"/>
              </a:spcAft>
              <a:defRPr sz="2700" b="1">
                <a:solidFill>
                  <a:srgbClr val="00628C"/>
                </a:solidFill>
                <a:latin typeface="Arial" charset="0"/>
              </a:defRPr>
            </a:lvl5pPr>
            <a:lvl6pPr marL="342892" algn="l" rtl="0" fontAlgn="base">
              <a:spcBef>
                <a:spcPct val="0"/>
              </a:spcBef>
              <a:spcAft>
                <a:spcPct val="0"/>
              </a:spcAft>
              <a:defRPr sz="2700" b="1">
                <a:solidFill>
                  <a:srgbClr val="00628C"/>
                </a:solidFill>
                <a:latin typeface="Arial" charset="0"/>
              </a:defRPr>
            </a:lvl6pPr>
            <a:lvl7pPr marL="685783" algn="l" rtl="0" fontAlgn="base">
              <a:spcBef>
                <a:spcPct val="0"/>
              </a:spcBef>
              <a:spcAft>
                <a:spcPct val="0"/>
              </a:spcAft>
              <a:defRPr sz="2700" b="1">
                <a:solidFill>
                  <a:srgbClr val="00628C"/>
                </a:solidFill>
                <a:latin typeface="Arial" charset="0"/>
              </a:defRPr>
            </a:lvl7pPr>
            <a:lvl8pPr marL="1028675" algn="l" rtl="0" fontAlgn="base">
              <a:spcBef>
                <a:spcPct val="0"/>
              </a:spcBef>
              <a:spcAft>
                <a:spcPct val="0"/>
              </a:spcAft>
              <a:defRPr sz="2700" b="1">
                <a:solidFill>
                  <a:srgbClr val="00628C"/>
                </a:solidFill>
                <a:latin typeface="Arial" charset="0"/>
              </a:defRPr>
            </a:lvl8pPr>
            <a:lvl9pPr marL="1371566" algn="l" rtl="0" fontAlgn="base">
              <a:spcBef>
                <a:spcPct val="0"/>
              </a:spcBef>
              <a:spcAft>
                <a:spcPct val="0"/>
              </a:spcAft>
              <a:defRPr sz="2700" b="1">
                <a:solidFill>
                  <a:srgbClr val="00628C"/>
                </a:solidFill>
                <a:latin typeface="Arial" charset="0"/>
              </a:defRPr>
            </a:lvl9pPr>
          </a:lstStyle>
          <a:p>
            <a:pPr>
              <a:buClrTx/>
              <a:buFontTx/>
              <a:buNone/>
            </a:pPr>
            <a:r>
              <a:rPr lang="en-GB" dirty="0">
                <a:latin typeface="Arial" panose="020B0604020202020204" pitchFamily="34" charset="0"/>
                <a:cs typeface="Arial" panose="020B0604020202020204" pitchFamily="34" charset="0"/>
              </a:rPr>
              <a:t>4NF-2 Division problems with remainders</a:t>
            </a:r>
            <a:endParaRPr lang="en-GB" kern="0" dirty="0">
              <a:latin typeface="Arial" panose="020B0604020202020204" pitchFamily="34" charset="0"/>
              <a:cs typeface="Arial" panose="020B0604020202020204" pitchFamily="34" charset="0"/>
            </a:endParaRPr>
          </a:p>
        </p:txBody>
      </p:sp>
    </p:spTree>
    <p:custDataLst>
      <p:tags r:id="rId1"/>
    </p:custDataLst>
    <p:extLst>
      <p:ext uri="{BB962C8B-B14F-4D97-AF65-F5344CB8AC3E}">
        <p14:creationId xmlns:p14="http://schemas.microsoft.com/office/powerpoint/2010/main" val="304602573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4ABD9295-B7EB-485F-B969-6AEF8F9639C6}"/>
              </a:ext>
            </a:extLst>
          </p:cNvPr>
          <p:cNvSpPr/>
          <p:nvPr/>
        </p:nvSpPr>
        <p:spPr bwMode="auto">
          <a:xfrm>
            <a:off x="6580863" y="5606839"/>
            <a:ext cx="900218" cy="165847"/>
          </a:xfrm>
          <a:prstGeom prst="rect">
            <a:avLst/>
          </a:prstGeom>
          <a:solidFill>
            <a:srgbClr val="FF9933"/>
          </a:solidFill>
          <a:ln>
            <a:no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C68900"/>
              </a:solidFill>
              <a:effectLst/>
              <a:uLnTx/>
              <a:uFillTx/>
              <a:latin typeface="Arial" charset="0"/>
              <a:ea typeface="+mn-ea"/>
              <a:cs typeface="+mn-cs"/>
            </a:endParaRPr>
          </a:p>
        </p:txBody>
      </p:sp>
      <p:sp>
        <p:nvSpPr>
          <p:cNvPr id="71" name="Rectangle 70">
            <a:extLst>
              <a:ext uri="{FF2B5EF4-FFF2-40B4-BE49-F238E27FC236}">
                <a16:creationId xmlns:a16="http://schemas.microsoft.com/office/drawing/2014/main" id="{3BE7E085-2A49-4E25-A37A-8C325C2374EF}"/>
              </a:ext>
            </a:extLst>
          </p:cNvPr>
          <p:cNvSpPr/>
          <p:nvPr/>
        </p:nvSpPr>
        <p:spPr bwMode="auto">
          <a:xfrm>
            <a:off x="4968133" y="2830292"/>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70" name="Rectangle 69">
            <a:extLst>
              <a:ext uri="{FF2B5EF4-FFF2-40B4-BE49-F238E27FC236}">
                <a16:creationId xmlns:a16="http://schemas.microsoft.com/office/drawing/2014/main" id="{AB581C0C-EF4F-48D0-A278-436153CEB835}"/>
              </a:ext>
            </a:extLst>
          </p:cNvPr>
          <p:cNvSpPr/>
          <p:nvPr/>
        </p:nvSpPr>
        <p:spPr bwMode="auto">
          <a:xfrm>
            <a:off x="3162708" y="2835039"/>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panose="020B0604020202020204" pitchFamily="34" charset="0"/>
              <a:ea typeface="+mn-ea"/>
              <a:cs typeface="+mn-cs"/>
            </a:endParaRPr>
          </a:p>
        </p:txBody>
      </p:sp>
      <p:sp>
        <p:nvSpPr>
          <p:cNvPr id="68" name="Rectangle 67">
            <a:extLst>
              <a:ext uri="{FF2B5EF4-FFF2-40B4-BE49-F238E27FC236}">
                <a16:creationId xmlns:a16="http://schemas.microsoft.com/office/drawing/2014/main" id="{A7240D83-07B5-4121-A5DF-937A32919D65}"/>
              </a:ext>
            </a:extLst>
          </p:cNvPr>
          <p:cNvSpPr/>
          <p:nvPr/>
        </p:nvSpPr>
        <p:spPr bwMode="auto">
          <a:xfrm>
            <a:off x="1374261" y="2835793"/>
            <a:ext cx="1316712" cy="1325561"/>
          </a:xfrm>
          <a:prstGeom prst="rect">
            <a:avLst/>
          </a:prstGeom>
          <a:solidFill>
            <a:srgbClr val="DBEDF8"/>
          </a:solidFill>
          <a:ln>
            <a:solidFill>
              <a:srgbClr val="222321"/>
            </a:solidFill>
          </a:ln>
          <a:effec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pic>
        <p:nvPicPr>
          <p:cNvPr id="69" name="Picture 68">
            <a:extLst>
              <a:ext uri="{FF2B5EF4-FFF2-40B4-BE49-F238E27FC236}">
                <a16:creationId xmlns:a16="http://schemas.microsoft.com/office/drawing/2014/main" id="{E9DF004E-D4A2-4C74-B272-6B7A523829CA}"/>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b="-1"/>
          <a:stretch/>
        </p:blipFill>
        <p:spPr>
          <a:xfrm>
            <a:off x="1163224" y="5616509"/>
            <a:ext cx="5408627" cy="165847"/>
          </a:xfrm>
          <a:prstGeom prst="rect">
            <a:avLst/>
          </a:prstGeom>
        </p:spPr>
      </p:pic>
      <p:sp>
        <p:nvSpPr>
          <p:cNvPr id="4" name="Title 3">
            <a:extLst>
              <a:ext uri="{FF2B5EF4-FFF2-40B4-BE49-F238E27FC236}">
                <a16:creationId xmlns:a16="http://schemas.microsoft.com/office/drawing/2014/main" id="{2EBB21FA-0DBB-4442-A08C-FA87ECA829B7}"/>
              </a:ext>
            </a:extLst>
          </p:cNvPr>
          <p:cNvSpPr>
            <a:spLocks noGrp="1"/>
          </p:cNvSpPr>
          <p:nvPr>
            <p:ph type="title"/>
          </p:nvPr>
        </p:nvSpPr>
        <p:spPr/>
        <p:txBody>
          <a:bodyPr/>
          <a:lstStyle/>
          <a:p>
            <a:r>
              <a:rPr lang="en-GB" dirty="0"/>
              <a:t>4NF-2 Division problems with remainders</a:t>
            </a:r>
          </a:p>
        </p:txBody>
      </p:sp>
      <p:sp>
        <p:nvSpPr>
          <p:cNvPr id="9" name="Rectangle 8">
            <a:extLst>
              <a:ext uri="{FF2B5EF4-FFF2-40B4-BE49-F238E27FC236}">
                <a16:creationId xmlns:a16="http://schemas.microsoft.com/office/drawing/2014/main" id="{EC8D6EA3-7E61-45C8-BC7E-0E9AEAB682EA}"/>
              </a:ext>
            </a:extLst>
          </p:cNvPr>
          <p:cNvSpPr/>
          <p:nvPr/>
        </p:nvSpPr>
        <p:spPr>
          <a:xfrm>
            <a:off x="594008" y="1548383"/>
            <a:ext cx="1935145"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14 =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4</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10" name="Rectangle 9">
            <a:extLst>
              <a:ext uri="{FF2B5EF4-FFF2-40B4-BE49-F238E27FC236}">
                <a16:creationId xmlns:a16="http://schemas.microsoft.com/office/drawing/2014/main" id="{3FFEFBE7-7409-4220-8BC3-16F6749F834D}"/>
              </a:ext>
            </a:extLst>
          </p:cNvPr>
          <p:cNvSpPr/>
          <p:nvPr/>
        </p:nvSpPr>
        <p:spPr bwMode="auto">
          <a:xfrm>
            <a:off x="1381585" y="1548384"/>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1" name="TextBox 10">
            <a:extLst>
              <a:ext uri="{FF2B5EF4-FFF2-40B4-BE49-F238E27FC236}">
                <a16:creationId xmlns:a16="http://schemas.microsoft.com/office/drawing/2014/main" id="{0FD88384-B9FC-48E0-8416-4742EF604F15}"/>
              </a:ext>
            </a:extLst>
          </p:cNvPr>
          <p:cNvSpPr txBox="1"/>
          <p:nvPr/>
        </p:nvSpPr>
        <p:spPr bwMode="auto">
          <a:xfrm>
            <a:off x="1454435" y="1548383"/>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12" name="Rectangle 11">
            <a:extLst>
              <a:ext uri="{FF2B5EF4-FFF2-40B4-BE49-F238E27FC236}">
                <a16:creationId xmlns:a16="http://schemas.microsoft.com/office/drawing/2014/main" id="{AD50976F-8059-4B20-9178-E558144EAA8B}"/>
              </a:ext>
            </a:extLst>
          </p:cNvPr>
          <p:cNvSpPr/>
          <p:nvPr/>
        </p:nvSpPr>
        <p:spPr>
          <a:xfrm>
            <a:off x="3230009" y="1571542"/>
            <a:ext cx="1377300"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14 =  4 </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a:t>
            </a: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13" name="Rectangle 12">
            <a:extLst>
              <a:ext uri="{FF2B5EF4-FFF2-40B4-BE49-F238E27FC236}">
                <a16:creationId xmlns:a16="http://schemas.microsoft.com/office/drawing/2014/main" id="{C14B7CCC-DF4C-4306-B305-7034AE74220D}"/>
              </a:ext>
            </a:extLst>
          </p:cNvPr>
          <p:cNvSpPr/>
          <p:nvPr/>
        </p:nvSpPr>
        <p:spPr bwMode="auto">
          <a:xfrm>
            <a:off x="4593397" y="1600613"/>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4" name="TextBox 13">
            <a:extLst>
              <a:ext uri="{FF2B5EF4-FFF2-40B4-BE49-F238E27FC236}">
                <a16:creationId xmlns:a16="http://schemas.microsoft.com/office/drawing/2014/main" id="{C35D021D-6462-4F91-B25A-D580FCC8193E}"/>
              </a:ext>
            </a:extLst>
          </p:cNvPr>
          <p:cNvSpPr txBox="1"/>
          <p:nvPr/>
        </p:nvSpPr>
        <p:spPr bwMode="auto">
          <a:xfrm rot="10800000" flipH="1" flipV="1">
            <a:off x="4665136" y="1588724"/>
            <a:ext cx="341758"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squar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sp>
        <p:nvSpPr>
          <p:cNvPr id="15" name="Rectangle 14">
            <a:extLst>
              <a:ext uri="{FF2B5EF4-FFF2-40B4-BE49-F238E27FC236}">
                <a16:creationId xmlns:a16="http://schemas.microsoft.com/office/drawing/2014/main" id="{F16BD0BC-7A53-480C-A030-C5F04E24D49E}"/>
              </a:ext>
            </a:extLst>
          </p:cNvPr>
          <p:cNvSpPr/>
          <p:nvPr/>
        </p:nvSpPr>
        <p:spPr>
          <a:xfrm>
            <a:off x="5920305" y="1561083"/>
            <a:ext cx="1269899"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14 ÷ 4 = </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16" name="Rectangle 15">
            <a:extLst>
              <a:ext uri="{FF2B5EF4-FFF2-40B4-BE49-F238E27FC236}">
                <a16:creationId xmlns:a16="http://schemas.microsoft.com/office/drawing/2014/main" id="{2457872F-503F-40F1-9F29-9D47990F73DA}"/>
              </a:ext>
            </a:extLst>
          </p:cNvPr>
          <p:cNvSpPr/>
          <p:nvPr/>
        </p:nvSpPr>
        <p:spPr bwMode="auto">
          <a:xfrm>
            <a:off x="7129174" y="1588725"/>
            <a:ext cx="461665" cy="461665"/>
          </a:xfrm>
          <a:prstGeom prst="rect">
            <a:avLst/>
          </a:prstGeom>
          <a:noFill/>
          <a:ln w="19050" cap="flat" cmpd="sng" algn="ctr">
            <a:solidFill>
              <a:schemeClr val="tx1"/>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742950" marR="0" lvl="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a:pPr>
            <a:endParaRPr kumimoji="0" lang="en-GB" sz="2800" b="0" i="0" u="none" strike="noStrike" kern="1200" cap="none" spc="0" normalizeH="0" baseline="0" noProof="0">
              <a:ln>
                <a:noFill/>
              </a:ln>
              <a:solidFill>
                <a:srgbClr val="000000"/>
              </a:solidFill>
              <a:effectLst/>
              <a:uLnTx/>
              <a:uFillTx/>
              <a:latin typeface="Arial" charset="0"/>
              <a:ea typeface="+mn-ea"/>
              <a:cs typeface="+mn-cs"/>
            </a:endParaRPr>
          </a:p>
        </p:txBody>
      </p:sp>
      <p:sp>
        <p:nvSpPr>
          <p:cNvPr id="17" name="TextBox 16">
            <a:extLst>
              <a:ext uri="{FF2B5EF4-FFF2-40B4-BE49-F238E27FC236}">
                <a16:creationId xmlns:a16="http://schemas.microsoft.com/office/drawing/2014/main" id="{F8EEC232-24DB-4011-9758-745BB13DDD56}"/>
              </a:ext>
            </a:extLst>
          </p:cNvPr>
          <p:cNvSpPr txBox="1"/>
          <p:nvPr/>
        </p:nvSpPr>
        <p:spPr bwMode="auto">
          <a:xfrm>
            <a:off x="7189126" y="1588724"/>
            <a:ext cx="341760" cy="46166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xmlns="" val="1"/>
            </a:ext>
          </a:extLst>
        </p:spPr>
        <p:txBody>
          <a:bodyPr vert="horz" wrap="none" lIns="91440" tIns="45720" rIns="91440" bIns="45720" numCol="1" rtlCol="0" anchor="t" anchorCtr="0" compatLnSpc="1">
            <a:prstTxWarp prst="textNoShape">
              <a:avLst/>
            </a:prstTxWarp>
            <a:spAutoFit/>
          </a:bodyPr>
          <a:lstStyle/>
          <a:p>
            <a:pPr marL="0" marR="0" lvl="0" indent="0" algn="ctr" defTabSz="914400" rtl="0" eaLnBrk="1" fontAlgn="base" latinLnBrk="0" hangingPunct="1">
              <a:lnSpc>
                <a:spcPct val="100000"/>
              </a:lnSpc>
              <a:spcBef>
                <a:spcPct val="20000"/>
              </a:spcBef>
              <a:spcAft>
                <a:spcPct val="0"/>
              </a:spcAft>
              <a:buClr>
                <a:srgbClr val="82CBDD"/>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yriad Pro Semibold" charset="0"/>
                <a:cs typeface="Myriad Pro Semibold" charset="0"/>
              </a:rPr>
              <a:t>3</a:t>
            </a:r>
          </a:p>
        </p:txBody>
      </p:sp>
      <p:pic>
        <p:nvPicPr>
          <p:cNvPr id="24" name="Picture 23">
            <a:extLst>
              <a:ext uri="{FF2B5EF4-FFF2-40B4-BE49-F238E27FC236}">
                <a16:creationId xmlns:a16="http://schemas.microsoft.com/office/drawing/2014/main" id="{82DEC89E-464E-4FF5-81F6-0EC39E2D314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590315" y="4385401"/>
            <a:ext cx="565292" cy="565292"/>
          </a:xfrm>
          <a:prstGeom prst="rect">
            <a:avLst/>
          </a:prstGeom>
        </p:spPr>
      </p:pic>
      <p:pic>
        <p:nvPicPr>
          <p:cNvPr id="25" name="Picture 24">
            <a:extLst>
              <a:ext uri="{FF2B5EF4-FFF2-40B4-BE49-F238E27FC236}">
                <a16:creationId xmlns:a16="http://schemas.microsoft.com/office/drawing/2014/main" id="{F56B0E6E-EB23-4851-B0D8-F1C9331067FF}"/>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409437" y="4375876"/>
            <a:ext cx="565292" cy="565292"/>
          </a:xfrm>
          <a:prstGeom prst="rect">
            <a:avLst/>
          </a:prstGeom>
        </p:spPr>
      </p:pic>
      <p:pic>
        <p:nvPicPr>
          <p:cNvPr id="26" name="Picture 25">
            <a:extLst>
              <a:ext uri="{FF2B5EF4-FFF2-40B4-BE49-F238E27FC236}">
                <a16:creationId xmlns:a16="http://schemas.microsoft.com/office/drawing/2014/main" id="{329730E8-228A-4754-9A75-CFBDAAD7E686}"/>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194784" y="5085184"/>
            <a:ext cx="1809658" cy="478324"/>
          </a:xfrm>
          <a:prstGeom prst="rect">
            <a:avLst/>
          </a:prstGeom>
        </p:spPr>
      </p:pic>
      <p:pic>
        <p:nvPicPr>
          <p:cNvPr id="27" name="Picture 26">
            <a:extLst>
              <a:ext uri="{FF2B5EF4-FFF2-40B4-BE49-F238E27FC236}">
                <a16:creationId xmlns:a16="http://schemas.microsoft.com/office/drawing/2014/main" id="{FF257C71-5BD9-48E8-A0BD-1596AC45D5AB}"/>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2993513" y="5085184"/>
            <a:ext cx="1809658" cy="478324"/>
          </a:xfrm>
          <a:prstGeom prst="rect">
            <a:avLst/>
          </a:prstGeom>
        </p:spPr>
      </p:pic>
      <p:pic>
        <p:nvPicPr>
          <p:cNvPr id="28" name="Picture 27">
            <a:extLst>
              <a:ext uri="{FF2B5EF4-FFF2-40B4-BE49-F238E27FC236}">
                <a16:creationId xmlns:a16="http://schemas.microsoft.com/office/drawing/2014/main" id="{51DC7552-22B6-41EC-A4A7-81D38D5951BA}"/>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784188" y="5085184"/>
            <a:ext cx="1809658" cy="478324"/>
          </a:xfrm>
          <a:prstGeom prst="rect">
            <a:avLst/>
          </a:prstGeom>
        </p:spPr>
      </p:pic>
      <p:sp>
        <p:nvSpPr>
          <p:cNvPr id="29" name="Rectangle 28">
            <a:extLst>
              <a:ext uri="{FF2B5EF4-FFF2-40B4-BE49-F238E27FC236}">
                <a16:creationId xmlns:a16="http://schemas.microsoft.com/office/drawing/2014/main" id="{69DF5877-3796-4841-8B27-E4489EFD4D57}"/>
              </a:ext>
            </a:extLst>
          </p:cNvPr>
          <p:cNvSpPr/>
          <p:nvPr/>
        </p:nvSpPr>
        <p:spPr>
          <a:xfrm>
            <a:off x="2392133" y="1550300"/>
            <a:ext cx="590226"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30" name="Rectangle 29">
            <a:extLst>
              <a:ext uri="{FF2B5EF4-FFF2-40B4-BE49-F238E27FC236}">
                <a16:creationId xmlns:a16="http://schemas.microsoft.com/office/drawing/2014/main" id="{C902077C-BBC9-4540-BCB4-D10732683CFB}"/>
              </a:ext>
            </a:extLst>
          </p:cNvPr>
          <p:cNvSpPr/>
          <p:nvPr/>
        </p:nvSpPr>
        <p:spPr>
          <a:xfrm>
            <a:off x="4983786" y="1548383"/>
            <a:ext cx="590226"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sp>
        <p:nvSpPr>
          <p:cNvPr id="31" name="Rectangle 30">
            <a:extLst>
              <a:ext uri="{FF2B5EF4-FFF2-40B4-BE49-F238E27FC236}">
                <a16:creationId xmlns:a16="http://schemas.microsoft.com/office/drawing/2014/main" id="{E2652252-5F06-4C19-9513-6CE5D70E6DA5}"/>
              </a:ext>
            </a:extLst>
          </p:cNvPr>
          <p:cNvSpPr/>
          <p:nvPr/>
        </p:nvSpPr>
        <p:spPr>
          <a:xfrm>
            <a:off x="7598713" y="1600696"/>
            <a:ext cx="508473" cy="461665"/>
          </a:xfrm>
          <a:prstGeom prst="rect">
            <a:avLst/>
          </a:prstGeom>
        </p:spPr>
        <p:txBody>
          <a:bodyPr wrap="none">
            <a:spAutoFit/>
          </a:bodyPr>
          <a:lstStyle/>
          <a:p>
            <a:pPr marL="0" marR="0" lvl="0" indent="0" algn="l"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r 2</a:t>
            </a:r>
            <a:endPar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mn-ea"/>
              <a:cs typeface="+mn-cs"/>
            </a:endParaRPr>
          </a:p>
        </p:txBody>
      </p:sp>
      <p:pic>
        <p:nvPicPr>
          <p:cNvPr id="23" name="Picture 22">
            <a:extLst>
              <a:ext uri="{FF2B5EF4-FFF2-40B4-BE49-F238E27FC236}">
                <a16:creationId xmlns:a16="http://schemas.microsoft.com/office/drawing/2014/main" id="{DE237129-7AE1-441A-B60D-EE6C36F08B8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755966" y="4303868"/>
            <a:ext cx="565292" cy="565292"/>
          </a:xfrm>
          <a:prstGeom prst="rect">
            <a:avLst/>
          </a:prstGeom>
        </p:spPr>
      </p:pic>
      <p:pic>
        <p:nvPicPr>
          <p:cNvPr id="38" name="Picture 37">
            <a:extLst>
              <a:ext uri="{FF2B5EF4-FFF2-40B4-BE49-F238E27FC236}">
                <a16:creationId xmlns:a16="http://schemas.microsoft.com/office/drawing/2014/main" id="{FB26AD11-24B8-4363-B65F-5E9DB7ADEC3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42423" y="2316382"/>
            <a:ext cx="600374" cy="587323"/>
          </a:xfrm>
          <a:prstGeom prst="rect">
            <a:avLst/>
          </a:prstGeom>
        </p:spPr>
      </p:pic>
      <p:pic>
        <p:nvPicPr>
          <p:cNvPr id="39" name="Picture 38">
            <a:extLst>
              <a:ext uri="{FF2B5EF4-FFF2-40B4-BE49-F238E27FC236}">
                <a16:creationId xmlns:a16="http://schemas.microsoft.com/office/drawing/2014/main" id="{5614FDDE-6998-4C25-A0BA-DB008167BD7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163223" y="2818366"/>
            <a:ext cx="600374" cy="587323"/>
          </a:xfrm>
          <a:prstGeom prst="rect">
            <a:avLst/>
          </a:prstGeom>
        </p:spPr>
      </p:pic>
      <p:pic>
        <p:nvPicPr>
          <p:cNvPr id="40" name="Picture 39">
            <a:extLst>
              <a:ext uri="{FF2B5EF4-FFF2-40B4-BE49-F238E27FC236}">
                <a16:creationId xmlns:a16="http://schemas.microsoft.com/office/drawing/2014/main" id="{A3154347-EFD7-4BB8-8BB5-267A901E863A}"/>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1548423" y="3852001"/>
            <a:ext cx="600374" cy="587323"/>
          </a:xfrm>
          <a:prstGeom prst="rect">
            <a:avLst/>
          </a:prstGeom>
        </p:spPr>
      </p:pic>
      <p:pic>
        <p:nvPicPr>
          <p:cNvPr id="41" name="Picture 40">
            <a:extLst>
              <a:ext uri="{FF2B5EF4-FFF2-40B4-BE49-F238E27FC236}">
                <a16:creationId xmlns:a16="http://schemas.microsoft.com/office/drawing/2014/main" id="{9788D64A-0A79-424E-AE2F-489BFA6E0E3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315223" y="3384001"/>
            <a:ext cx="600374" cy="587323"/>
          </a:xfrm>
          <a:prstGeom prst="rect">
            <a:avLst/>
          </a:prstGeom>
        </p:spPr>
      </p:pic>
      <p:pic>
        <p:nvPicPr>
          <p:cNvPr id="42" name="Picture 41">
            <a:extLst>
              <a:ext uri="{FF2B5EF4-FFF2-40B4-BE49-F238E27FC236}">
                <a16:creationId xmlns:a16="http://schemas.microsoft.com/office/drawing/2014/main" id="{4BB2FC3A-ECFF-4A50-BF34-F44A2E45113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94950" y="2340001"/>
            <a:ext cx="600374" cy="587323"/>
          </a:xfrm>
          <a:prstGeom prst="rect">
            <a:avLst/>
          </a:prstGeom>
        </p:spPr>
      </p:pic>
      <p:pic>
        <p:nvPicPr>
          <p:cNvPr id="43" name="Picture 42">
            <a:extLst>
              <a:ext uri="{FF2B5EF4-FFF2-40B4-BE49-F238E27FC236}">
                <a16:creationId xmlns:a16="http://schemas.microsoft.com/office/drawing/2014/main" id="{BB2AD564-DEA5-4F3B-AF0E-C36975FF5DD5}"/>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563973" y="2910497"/>
            <a:ext cx="600374" cy="587323"/>
          </a:xfrm>
          <a:prstGeom prst="rect">
            <a:avLst/>
          </a:prstGeom>
        </p:spPr>
      </p:pic>
      <p:pic>
        <p:nvPicPr>
          <p:cNvPr id="44" name="Picture 43">
            <a:extLst>
              <a:ext uri="{FF2B5EF4-FFF2-40B4-BE49-F238E27FC236}">
                <a16:creationId xmlns:a16="http://schemas.microsoft.com/office/drawing/2014/main" id="{058719AD-CBEF-4130-990A-5F5005CD549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393815" y="3735638"/>
            <a:ext cx="600374" cy="587323"/>
          </a:xfrm>
          <a:prstGeom prst="rect">
            <a:avLst/>
          </a:prstGeom>
        </p:spPr>
      </p:pic>
      <p:pic>
        <p:nvPicPr>
          <p:cNvPr id="45" name="Picture 44">
            <a:extLst>
              <a:ext uri="{FF2B5EF4-FFF2-40B4-BE49-F238E27FC236}">
                <a16:creationId xmlns:a16="http://schemas.microsoft.com/office/drawing/2014/main" id="{BFB23E23-BAD6-4180-BA13-F8924780D3FF}"/>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743231" y="4104001"/>
            <a:ext cx="600374" cy="587323"/>
          </a:xfrm>
          <a:prstGeom prst="rect">
            <a:avLst/>
          </a:prstGeom>
        </p:spPr>
      </p:pic>
      <p:pic>
        <p:nvPicPr>
          <p:cNvPr id="46" name="Picture 45">
            <a:extLst>
              <a:ext uri="{FF2B5EF4-FFF2-40B4-BE49-F238E27FC236}">
                <a16:creationId xmlns:a16="http://schemas.microsoft.com/office/drawing/2014/main" id="{65F7DF37-CCAA-48FA-B711-1B64359B9C2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09223" y="2376001"/>
            <a:ext cx="600374" cy="587323"/>
          </a:xfrm>
          <a:prstGeom prst="rect">
            <a:avLst/>
          </a:prstGeom>
        </p:spPr>
      </p:pic>
      <p:pic>
        <p:nvPicPr>
          <p:cNvPr id="47" name="Picture 46">
            <a:extLst>
              <a:ext uri="{FF2B5EF4-FFF2-40B4-BE49-F238E27FC236}">
                <a16:creationId xmlns:a16="http://schemas.microsoft.com/office/drawing/2014/main" id="{AC5A5917-F966-4359-AD5F-3D2F35FB7478}"/>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184423" y="3166644"/>
            <a:ext cx="600374" cy="587323"/>
          </a:xfrm>
          <a:prstGeom prst="rect">
            <a:avLst/>
          </a:prstGeom>
        </p:spPr>
      </p:pic>
      <p:pic>
        <p:nvPicPr>
          <p:cNvPr id="48" name="Picture 47">
            <a:extLst>
              <a:ext uri="{FF2B5EF4-FFF2-40B4-BE49-F238E27FC236}">
                <a16:creationId xmlns:a16="http://schemas.microsoft.com/office/drawing/2014/main" id="{A51251AC-6CBD-44F3-B6D1-76F8B07494A3}"/>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763574" y="3748293"/>
            <a:ext cx="600374" cy="587323"/>
          </a:xfrm>
          <a:prstGeom prst="rect">
            <a:avLst/>
          </a:prstGeom>
        </p:spPr>
      </p:pic>
      <p:pic>
        <p:nvPicPr>
          <p:cNvPr id="49" name="Picture 48">
            <a:extLst>
              <a:ext uri="{FF2B5EF4-FFF2-40B4-BE49-F238E27FC236}">
                <a16:creationId xmlns:a16="http://schemas.microsoft.com/office/drawing/2014/main" id="{7F9CD086-FC03-47B3-99D8-E84D941F139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5472423" y="4068052"/>
            <a:ext cx="600374" cy="587323"/>
          </a:xfrm>
          <a:prstGeom prst="rect">
            <a:avLst/>
          </a:prstGeom>
        </p:spPr>
      </p:pic>
      <p:pic>
        <p:nvPicPr>
          <p:cNvPr id="50" name="Picture 49">
            <a:extLst>
              <a:ext uri="{FF2B5EF4-FFF2-40B4-BE49-F238E27FC236}">
                <a16:creationId xmlns:a16="http://schemas.microsoft.com/office/drawing/2014/main" id="{B7B93E15-DDEE-443D-A06C-D18E26D2C1C4}"/>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656151" y="3667664"/>
            <a:ext cx="600374" cy="587323"/>
          </a:xfrm>
          <a:prstGeom prst="rect">
            <a:avLst/>
          </a:prstGeom>
        </p:spPr>
      </p:pic>
      <p:pic>
        <p:nvPicPr>
          <p:cNvPr id="51" name="Picture 50">
            <a:extLst>
              <a:ext uri="{FF2B5EF4-FFF2-40B4-BE49-F238E27FC236}">
                <a16:creationId xmlns:a16="http://schemas.microsoft.com/office/drawing/2014/main" id="{77E0BE24-3653-442C-8397-796DB8E705A7}"/>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761556" y="2818042"/>
            <a:ext cx="600374" cy="587323"/>
          </a:xfrm>
          <a:prstGeom prst="rect">
            <a:avLst/>
          </a:prstGeom>
        </p:spPr>
      </p:pic>
      <p:grpSp>
        <p:nvGrpSpPr>
          <p:cNvPr id="6" name="Group 5">
            <a:extLst>
              <a:ext uri="{FF2B5EF4-FFF2-40B4-BE49-F238E27FC236}">
                <a16:creationId xmlns:a16="http://schemas.microsoft.com/office/drawing/2014/main" id="{C71BA0F0-C905-4D1F-9202-DEA37BCEE194}"/>
              </a:ext>
            </a:extLst>
          </p:cNvPr>
          <p:cNvGrpSpPr/>
          <p:nvPr/>
        </p:nvGrpSpPr>
        <p:grpSpPr>
          <a:xfrm>
            <a:off x="1019952" y="5723700"/>
            <a:ext cx="6702848" cy="466680"/>
            <a:chOff x="2777529" y="5723700"/>
            <a:chExt cx="6702848" cy="466680"/>
          </a:xfrm>
        </p:grpSpPr>
        <p:sp>
          <p:nvSpPr>
            <p:cNvPr id="53" name="Rectangle 52">
              <a:extLst>
                <a:ext uri="{FF2B5EF4-FFF2-40B4-BE49-F238E27FC236}">
                  <a16:creationId xmlns:a16="http://schemas.microsoft.com/office/drawing/2014/main" id="{6A1BCD3D-530A-4434-8D6F-F92AE6C4C8A7}"/>
                </a:ext>
              </a:extLst>
            </p:cNvPr>
            <p:cNvSpPr/>
            <p:nvPr/>
          </p:nvSpPr>
          <p:spPr>
            <a:xfrm>
              <a:off x="8089013" y="5728325"/>
              <a:ext cx="498855"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12</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4" name="Rectangle 53">
              <a:extLst>
                <a:ext uri="{FF2B5EF4-FFF2-40B4-BE49-F238E27FC236}">
                  <a16:creationId xmlns:a16="http://schemas.microsoft.com/office/drawing/2014/main" id="{F5A0186C-845E-4151-A4AC-444D64A8418E}"/>
                </a:ext>
              </a:extLst>
            </p:cNvPr>
            <p:cNvSpPr/>
            <p:nvPr/>
          </p:nvSpPr>
          <p:spPr>
            <a:xfrm>
              <a:off x="7641037" y="5728325"/>
              <a:ext cx="498855"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11</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5" name="Rectangle 54">
              <a:extLst>
                <a:ext uri="{FF2B5EF4-FFF2-40B4-BE49-F238E27FC236}">
                  <a16:creationId xmlns:a16="http://schemas.microsoft.com/office/drawing/2014/main" id="{187900D6-C32C-47F2-B348-602B33B72A47}"/>
                </a:ext>
              </a:extLst>
            </p:cNvPr>
            <p:cNvSpPr/>
            <p:nvPr/>
          </p:nvSpPr>
          <p:spPr>
            <a:xfrm>
              <a:off x="7178663" y="5728325"/>
              <a:ext cx="498855"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10</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6" name="Rectangle 55">
              <a:extLst>
                <a:ext uri="{FF2B5EF4-FFF2-40B4-BE49-F238E27FC236}">
                  <a16:creationId xmlns:a16="http://schemas.microsoft.com/office/drawing/2014/main" id="{85554ABF-851E-4D49-B642-93BB4DA671E6}"/>
                </a:ext>
              </a:extLst>
            </p:cNvPr>
            <p:cNvSpPr/>
            <p:nvPr/>
          </p:nvSpPr>
          <p:spPr>
            <a:xfrm>
              <a:off x="6823216"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9</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7" name="Rectangle 56">
              <a:extLst>
                <a:ext uri="{FF2B5EF4-FFF2-40B4-BE49-F238E27FC236}">
                  <a16:creationId xmlns:a16="http://schemas.microsoft.com/office/drawing/2014/main" id="{309125C4-1DC4-4DB2-9BC3-3FF051CA6C17}"/>
                </a:ext>
              </a:extLst>
            </p:cNvPr>
            <p:cNvSpPr/>
            <p:nvPr/>
          </p:nvSpPr>
          <p:spPr>
            <a:xfrm>
              <a:off x="6363595"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8</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8" name="Rectangle 57">
              <a:extLst>
                <a:ext uri="{FF2B5EF4-FFF2-40B4-BE49-F238E27FC236}">
                  <a16:creationId xmlns:a16="http://schemas.microsoft.com/office/drawing/2014/main" id="{F7572531-BF50-40B7-B275-F7DE27AFE1AF}"/>
                </a:ext>
              </a:extLst>
            </p:cNvPr>
            <p:cNvSpPr/>
            <p:nvPr/>
          </p:nvSpPr>
          <p:spPr>
            <a:xfrm>
              <a:off x="5918861"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7</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59" name="Rectangle 58">
              <a:extLst>
                <a:ext uri="{FF2B5EF4-FFF2-40B4-BE49-F238E27FC236}">
                  <a16:creationId xmlns:a16="http://schemas.microsoft.com/office/drawing/2014/main" id="{785597E6-D09C-42E6-B104-4C2BF998EE29}"/>
                </a:ext>
              </a:extLst>
            </p:cNvPr>
            <p:cNvSpPr/>
            <p:nvPr/>
          </p:nvSpPr>
          <p:spPr>
            <a:xfrm>
              <a:off x="5472164"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6</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0" name="Rectangle 59">
              <a:extLst>
                <a:ext uri="{FF2B5EF4-FFF2-40B4-BE49-F238E27FC236}">
                  <a16:creationId xmlns:a16="http://schemas.microsoft.com/office/drawing/2014/main" id="{AE2EFA17-96B1-4448-A8F9-34F216855A69}"/>
                </a:ext>
              </a:extLst>
            </p:cNvPr>
            <p:cNvSpPr/>
            <p:nvPr/>
          </p:nvSpPr>
          <p:spPr>
            <a:xfrm>
              <a:off x="5016417"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5</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1" name="Rectangle 60">
              <a:extLst>
                <a:ext uri="{FF2B5EF4-FFF2-40B4-BE49-F238E27FC236}">
                  <a16:creationId xmlns:a16="http://schemas.microsoft.com/office/drawing/2014/main" id="{D57BD981-3D4E-441D-B03D-5020F12D4D1D}"/>
                </a:ext>
              </a:extLst>
            </p:cNvPr>
            <p:cNvSpPr/>
            <p:nvPr/>
          </p:nvSpPr>
          <p:spPr>
            <a:xfrm>
              <a:off x="4564048"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4</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2" name="Rectangle 61">
              <a:extLst>
                <a:ext uri="{FF2B5EF4-FFF2-40B4-BE49-F238E27FC236}">
                  <a16:creationId xmlns:a16="http://schemas.microsoft.com/office/drawing/2014/main" id="{7FD2A5D3-AC27-4385-A790-42C37101D944}"/>
                </a:ext>
              </a:extLst>
            </p:cNvPr>
            <p:cNvSpPr/>
            <p:nvPr/>
          </p:nvSpPr>
          <p:spPr>
            <a:xfrm>
              <a:off x="4119314"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3</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3" name="Rectangle 62">
              <a:extLst>
                <a:ext uri="{FF2B5EF4-FFF2-40B4-BE49-F238E27FC236}">
                  <a16:creationId xmlns:a16="http://schemas.microsoft.com/office/drawing/2014/main" id="{EC3D7E87-5E9B-4FD5-BF1B-A64FE7955750}"/>
                </a:ext>
              </a:extLst>
            </p:cNvPr>
            <p:cNvSpPr/>
            <p:nvPr/>
          </p:nvSpPr>
          <p:spPr>
            <a:xfrm>
              <a:off x="3671367"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2</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4" name="Rectangle 63">
              <a:extLst>
                <a:ext uri="{FF2B5EF4-FFF2-40B4-BE49-F238E27FC236}">
                  <a16:creationId xmlns:a16="http://schemas.microsoft.com/office/drawing/2014/main" id="{31E4855A-7122-4A53-BFB6-355FF7E18543}"/>
                </a:ext>
              </a:extLst>
            </p:cNvPr>
            <p:cNvSpPr/>
            <p:nvPr/>
          </p:nvSpPr>
          <p:spPr>
            <a:xfrm>
              <a:off x="3217108"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5" name="Rectangle 64">
              <a:extLst>
                <a:ext uri="{FF2B5EF4-FFF2-40B4-BE49-F238E27FC236}">
                  <a16:creationId xmlns:a16="http://schemas.microsoft.com/office/drawing/2014/main" id="{5E898313-F5AC-45CB-8346-4C04A10328EC}"/>
                </a:ext>
              </a:extLst>
            </p:cNvPr>
            <p:cNvSpPr/>
            <p:nvPr/>
          </p:nvSpPr>
          <p:spPr>
            <a:xfrm>
              <a:off x="2777529" y="5728325"/>
              <a:ext cx="341760"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0</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6" name="Rectangle 65">
              <a:extLst>
                <a:ext uri="{FF2B5EF4-FFF2-40B4-BE49-F238E27FC236}">
                  <a16:creationId xmlns:a16="http://schemas.microsoft.com/office/drawing/2014/main" id="{21299447-7AEF-4209-B506-2F5F3DD40BE8}"/>
                </a:ext>
              </a:extLst>
            </p:cNvPr>
            <p:cNvSpPr/>
            <p:nvPr/>
          </p:nvSpPr>
          <p:spPr>
            <a:xfrm>
              <a:off x="8534616" y="5728715"/>
              <a:ext cx="498855"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13</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sp>
          <p:nvSpPr>
            <p:cNvPr id="67" name="Rectangle 66">
              <a:extLst>
                <a:ext uri="{FF2B5EF4-FFF2-40B4-BE49-F238E27FC236}">
                  <a16:creationId xmlns:a16="http://schemas.microsoft.com/office/drawing/2014/main" id="{ED293EC6-147A-4A82-B46B-0FB7F3C8791B}"/>
                </a:ext>
              </a:extLst>
            </p:cNvPr>
            <p:cNvSpPr/>
            <p:nvPr/>
          </p:nvSpPr>
          <p:spPr>
            <a:xfrm>
              <a:off x="8981522" y="5723700"/>
              <a:ext cx="498855" cy="461665"/>
            </a:xfrm>
            <a:prstGeom prst="rect">
              <a:avLst/>
            </a:prstGeom>
          </p:spPr>
          <p:txBody>
            <a:bodyPr wrap="none">
              <a:spAutoFit/>
            </a:body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400" b="0" i="0" u="none" strike="noStrike" kern="1200" cap="none" spc="0" normalizeH="0" baseline="0" noProof="0" dirty="0">
                  <a:ln>
                    <a:noFill/>
                  </a:ln>
                  <a:solidFill>
                    <a:srgbClr val="000000"/>
                  </a:solidFill>
                  <a:effectLst/>
                  <a:uLnTx/>
                  <a:uFillTx/>
                  <a:latin typeface="Myriad Pro" panose="020B0503030403020204" pitchFamily="34" charset="0"/>
                  <a:ea typeface="Times New Roman" panose="02020603050405020304" pitchFamily="18" charset="0"/>
                  <a:cs typeface="Times New Roman" panose="02020603050405020304" pitchFamily="18" charset="0"/>
                </a:rPr>
                <a:t>14</a:t>
              </a:r>
              <a:endParaRPr kumimoji="0" lang="en-GB" sz="2400" b="0" i="0" u="none" strike="noStrike" kern="1200" cap="none" spc="0" normalizeH="0" baseline="0" noProof="0" dirty="0">
                <a:ln>
                  <a:noFill/>
                </a:ln>
                <a:solidFill>
                  <a:srgbClr val="000000"/>
                </a:solidFill>
                <a:effectLst/>
                <a:uLnTx/>
                <a:uFillTx/>
                <a:latin typeface="Arial" panose="020B0604020202020204" pitchFamily="34" charset="0"/>
                <a:ea typeface="+mn-ea"/>
                <a:cs typeface="+mn-cs"/>
              </a:endParaRPr>
            </a:p>
          </p:txBody>
        </p:sp>
      </p:grpSp>
      <p:pic>
        <p:nvPicPr>
          <p:cNvPr id="8" name="Picture 7">
            <a:extLst>
              <a:ext uri="{FF2B5EF4-FFF2-40B4-BE49-F238E27FC236}">
                <a16:creationId xmlns:a16="http://schemas.microsoft.com/office/drawing/2014/main" id="{F8127AEF-E2AA-482C-9BDD-B1A5AFD7DD2F}"/>
              </a:ext>
            </a:extLst>
          </p:cNvPr>
          <p:cNvPicPr>
            <a:picLocks noChangeAspect="1"/>
          </p:cNvPicPr>
          <p:nvPr/>
        </p:nvPicPr>
        <p:blipFill rotWithShape="1">
          <a:blip r:embed="rId7">
            <a:extLst>
              <a:ext uri="{28A0092B-C50C-407E-A947-70E740481C1C}">
                <a14:useLocalDpi xmlns:a14="http://schemas.microsoft.com/office/drawing/2010/main" val="0"/>
              </a:ext>
            </a:extLst>
          </a:blip>
          <a:srcRect r="-948"/>
          <a:stretch/>
        </p:blipFill>
        <p:spPr>
          <a:xfrm>
            <a:off x="1165131" y="5591150"/>
            <a:ext cx="6485661" cy="181536"/>
          </a:xfrm>
          <a:prstGeom prst="rect">
            <a:avLst/>
          </a:prstGeom>
        </p:spPr>
      </p:pic>
      <p:sp>
        <p:nvSpPr>
          <p:cNvPr id="18" name="TextBox 19">
            <a:extLst>
              <a:ext uri="{FF2B5EF4-FFF2-40B4-BE49-F238E27FC236}">
                <a16:creationId xmlns:a16="http://schemas.microsoft.com/office/drawing/2014/main" id="{668C48F0-DA4A-4934-8882-A28D5E1910FE}"/>
              </a:ext>
            </a:extLst>
          </p:cNvPr>
          <p:cNvSpPr txBox="1"/>
          <p:nvPr/>
        </p:nvSpPr>
        <p:spPr>
          <a:xfrm>
            <a:off x="8708350" y="4708037"/>
            <a:ext cx="3044719" cy="101566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14 is divided into groups of 4. There are 3 groups and a remainder of 2.</a:t>
            </a:r>
          </a:p>
        </p:txBody>
      </p:sp>
      <p:sp>
        <p:nvSpPr>
          <p:cNvPr id="19" name="Content Placeholder 2">
            <a:extLst>
              <a:ext uri="{FF2B5EF4-FFF2-40B4-BE49-F238E27FC236}">
                <a16:creationId xmlns:a16="http://schemas.microsoft.com/office/drawing/2014/main" id="{0D822805-2C25-413E-8B4F-13DAF7B39B7C}"/>
              </a:ext>
            </a:extLst>
          </p:cNvPr>
          <p:cNvSpPr txBox="1">
            <a:spLocks/>
          </p:cNvSpPr>
          <p:nvPr/>
        </p:nvSpPr>
        <p:spPr>
          <a:xfrm>
            <a:off x="8630751" y="1333020"/>
            <a:ext cx="3423872" cy="2638304"/>
          </a:xfrm>
          <a:prstGeom prst="rect">
            <a:avLst/>
          </a:prstGeom>
        </p:spPr>
        <p:txBody>
          <a:bodyPr/>
          <a:lstStyle>
            <a:lvl1pPr marL="257168" indent="-257168" algn="l" rtl="0" eaLnBrk="0" fontAlgn="base" hangingPunct="0">
              <a:spcBef>
                <a:spcPct val="20000"/>
              </a:spcBef>
              <a:spcAft>
                <a:spcPct val="0"/>
              </a:spcAft>
              <a:buClr>
                <a:schemeClr val="tx2"/>
              </a:buClr>
              <a:buFont typeface="Arial" panose="020B0604020202020204" pitchFamily="34" charset="0"/>
              <a:defRPr sz="2400">
                <a:solidFill>
                  <a:srgbClr val="585858"/>
                </a:solidFill>
                <a:latin typeface="+mn-lt"/>
                <a:ea typeface="+mn-ea"/>
                <a:cs typeface="+mn-cs"/>
              </a:defRPr>
            </a:lvl1pPr>
            <a:lvl2pPr marL="557199" indent="-214308" algn="l" rtl="0" eaLnBrk="0" fontAlgn="base" hangingPunct="0">
              <a:spcBef>
                <a:spcPct val="20000"/>
              </a:spcBef>
              <a:spcAft>
                <a:spcPct val="0"/>
              </a:spcAft>
              <a:buClr>
                <a:srgbClr val="00628C"/>
              </a:buClr>
              <a:buFont typeface="Arial" panose="020B0604020202020204" pitchFamily="34" charset="0"/>
              <a:buChar char="●"/>
              <a:defRPr sz="2100">
                <a:solidFill>
                  <a:srgbClr val="585858"/>
                </a:solidFill>
                <a:latin typeface="+mn-lt"/>
              </a:defRPr>
            </a:lvl2pPr>
            <a:lvl3pPr marL="857228" indent="-171446" algn="l" rtl="0" eaLnBrk="0" fontAlgn="base" hangingPunct="0">
              <a:spcBef>
                <a:spcPct val="20000"/>
              </a:spcBef>
              <a:spcAft>
                <a:spcPct val="0"/>
              </a:spcAft>
              <a:buClr>
                <a:srgbClr val="00628C"/>
              </a:buClr>
              <a:buFont typeface="Arial" panose="020B0604020202020204" pitchFamily="34" charset="0"/>
              <a:buChar char="–"/>
              <a:defRPr sz="1800">
                <a:solidFill>
                  <a:srgbClr val="585858"/>
                </a:solidFill>
                <a:latin typeface="+mn-lt"/>
              </a:defRPr>
            </a:lvl3pPr>
            <a:lvl4pPr marL="1200120" indent="-171446" algn="l" rtl="0" eaLnBrk="0" fontAlgn="base" hangingPunct="0">
              <a:spcBef>
                <a:spcPct val="20000"/>
              </a:spcBef>
              <a:spcAft>
                <a:spcPct val="0"/>
              </a:spcAft>
              <a:buClr>
                <a:schemeClr val="accent2"/>
              </a:buClr>
              <a:buFont typeface="Arial" panose="020B0604020202020204" pitchFamily="34" charset="0"/>
              <a:buChar char="●"/>
              <a:defRPr sz="1425">
                <a:solidFill>
                  <a:schemeClr val="tx1"/>
                </a:solidFill>
                <a:latin typeface="+mn-lt"/>
              </a:defRPr>
            </a:lvl4pPr>
            <a:lvl5pPr marL="1543012" indent="-171446" algn="l" rtl="0" eaLnBrk="0" fontAlgn="base" hangingPunct="0">
              <a:spcBef>
                <a:spcPct val="20000"/>
              </a:spcBef>
              <a:spcAft>
                <a:spcPct val="0"/>
              </a:spcAft>
              <a:buClr>
                <a:schemeClr val="tx2"/>
              </a:buClr>
              <a:buFont typeface="Arial" panose="020B0604020202020204" pitchFamily="34" charset="0"/>
              <a:buChar char="●"/>
              <a:defRPr sz="1425">
                <a:solidFill>
                  <a:schemeClr val="tx1"/>
                </a:solidFill>
                <a:latin typeface="+mn-lt"/>
              </a:defRPr>
            </a:lvl5pPr>
            <a:lvl6pPr marL="1885903" indent="-171446" algn="l" rtl="0" fontAlgn="base">
              <a:spcBef>
                <a:spcPct val="20000"/>
              </a:spcBef>
              <a:spcAft>
                <a:spcPct val="0"/>
              </a:spcAft>
              <a:buClr>
                <a:schemeClr val="tx2"/>
              </a:buClr>
              <a:buFont typeface="Arial" charset="0"/>
              <a:buChar char="●"/>
              <a:defRPr sz="1425">
                <a:solidFill>
                  <a:schemeClr val="tx1"/>
                </a:solidFill>
                <a:latin typeface="+mn-lt"/>
              </a:defRPr>
            </a:lvl6pPr>
            <a:lvl7pPr marL="2228795" indent="-171446" algn="l" rtl="0" fontAlgn="base">
              <a:spcBef>
                <a:spcPct val="20000"/>
              </a:spcBef>
              <a:spcAft>
                <a:spcPct val="0"/>
              </a:spcAft>
              <a:buClr>
                <a:schemeClr val="tx2"/>
              </a:buClr>
              <a:buFont typeface="Arial" charset="0"/>
              <a:buChar char="●"/>
              <a:defRPr sz="1425">
                <a:solidFill>
                  <a:schemeClr val="tx1"/>
                </a:solidFill>
                <a:latin typeface="+mn-lt"/>
              </a:defRPr>
            </a:lvl7pPr>
            <a:lvl8pPr marL="2571686" indent="-171446" algn="l" rtl="0" fontAlgn="base">
              <a:spcBef>
                <a:spcPct val="20000"/>
              </a:spcBef>
              <a:spcAft>
                <a:spcPct val="0"/>
              </a:spcAft>
              <a:buClr>
                <a:schemeClr val="tx2"/>
              </a:buClr>
              <a:buFont typeface="Arial" charset="0"/>
              <a:buChar char="●"/>
              <a:defRPr sz="1425">
                <a:solidFill>
                  <a:schemeClr val="tx1"/>
                </a:solidFill>
                <a:latin typeface="+mn-lt"/>
              </a:defRPr>
            </a:lvl8pPr>
            <a:lvl9pPr marL="2914577" indent="-171446" algn="l" rtl="0" fontAlgn="base">
              <a:spcBef>
                <a:spcPct val="20000"/>
              </a:spcBef>
              <a:spcAft>
                <a:spcPct val="0"/>
              </a:spcAft>
              <a:buClr>
                <a:schemeClr val="tx2"/>
              </a:buClr>
              <a:buFont typeface="Arial" charset="0"/>
              <a:buChar char="●"/>
              <a:defRPr sz="1425">
                <a:solidFill>
                  <a:schemeClr val="tx1"/>
                </a:solidFill>
                <a:latin typeface="+mn-lt"/>
              </a:defRPr>
            </a:lvl9pPr>
          </a:lstStyle>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you count in fours? </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endParaRPr kumimoji="0" lang="en-GB" sz="2000" b="0" i="0" u="none" strike="noStrike" kern="1200" cap="none" spc="0" normalizeH="0" baseline="0" noProof="0" dirty="0">
              <a:ln>
                <a:noFill/>
              </a:ln>
              <a:solidFill>
                <a:srgbClr val="585858"/>
              </a:solidFill>
              <a:effectLst/>
              <a:uLnTx/>
              <a:uFillTx/>
              <a:latin typeface="Arial"/>
              <a:ea typeface="+mn-ea"/>
              <a:cs typeface="+mn-cs"/>
            </a:endParaRP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Can we make another group of 4?</a:t>
            </a:r>
          </a:p>
          <a:p>
            <a:pPr marL="257168" marR="0" lvl="0" indent="-257168" algn="l" defTabSz="914400" rtl="0" eaLnBrk="0" fontAlgn="base" latinLnBrk="0" hangingPunct="0">
              <a:lnSpc>
                <a:spcPct val="120000"/>
              </a:lnSpc>
              <a:spcBef>
                <a:spcPts val="600"/>
              </a:spcBef>
              <a:spcAft>
                <a:spcPts val="600"/>
              </a:spcAft>
              <a:buClr>
                <a:srgbClr val="585858"/>
              </a:buClr>
              <a:buSzTx/>
              <a:buFont typeface="Arial" panose="020B0604020202020204" pitchFamily="34" charset="0"/>
              <a:buChar char="•"/>
              <a:tabLst/>
              <a:defRPr/>
            </a:pPr>
            <a:r>
              <a:rPr kumimoji="0" lang="en-GB" sz="2000" b="0" i="0" u="none" strike="noStrike" kern="1200" cap="none" spc="0" normalizeH="0" baseline="0" noProof="0" dirty="0">
                <a:ln>
                  <a:noFill/>
                </a:ln>
                <a:solidFill>
                  <a:srgbClr val="585858"/>
                </a:solidFill>
                <a:effectLst/>
                <a:uLnTx/>
                <a:uFillTx/>
                <a:latin typeface="Arial"/>
                <a:ea typeface="+mn-ea"/>
                <a:cs typeface="+mn-cs"/>
              </a:rPr>
              <a:t>What do you notice?</a:t>
            </a:r>
            <a:endParaRPr kumimoji="0" lang="en-GB" sz="2000" b="0" i="0" u="none" strike="noStrike" kern="0" cap="none" spc="0" normalizeH="0" baseline="0" noProof="0" dirty="0">
              <a:ln>
                <a:noFill/>
              </a:ln>
              <a:solidFill>
                <a:srgbClr val="000000"/>
              </a:solidFill>
              <a:effectLst/>
              <a:uLnTx/>
              <a:uFillTx/>
              <a:latin typeface="Arial"/>
              <a:ea typeface="+mn-ea"/>
              <a:cs typeface="+mn-cs"/>
            </a:endParaRPr>
          </a:p>
          <a:p>
            <a:pPr marL="0" marR="0" lvl="0" indent="0" algn="l" defTabSz="914400" rtl="0" eaLnBrk="0" fontAlgn="base" latinLnBrk="0" hangingPunct="0">
              <a:lnSpc>
                <a:spcPct val="120000"/>
              </a:lnSpc>
              <a:spcBef>
                <a:spcPts val="600"/>
              </a:spcBef>
              <a:spcAft>
                <a:spcPts val="600"/>
              </a:spcAft>
              <a:buClr>
                <a:srgbClr val="00628C"/>
              </a:buClr>
              <a:buSzTx/>
              <a:buFont typeface="Arial" panose="020B0604020202020204" pitchFamily="34" charset="0"/>
              <a:buNone/>
              <a:tabLst/>
              <a:defRPr/>
            </a:pPr>
            <a:endParaRPr kumimoji="0" lang="en-GB" sz="2000" b="0" i="0" u="none" strike="noStrike" kern="0" cap="none" spc="0" normalizeH="0" baseline="0" noProof="0" dirty="0">
              <a:ln>
                <a:noFill/>
              </a:ln>
              <a:solidFill>
                <a:srgbClr val="000000"/>
              </a:solidFill>
              <a:effectLst/>
              <a:uLnTx/>
              <a:uFillTx/>
              <a:latin typeface="Arial"/>
              <a:ea typeface="+mn-ea"/>
              <a:cs typeface="+mn-cs"/>
            </a:endParaRPr>
          </a:p>
        </p:txBody>
      </p:sp>
      <p:sp>
        <p:nvSpPr>
          <p:cNvPr id="72" name="TextBox 19">
            <a:extLst>
              <a:ext uri="{FF2B5EF4-FFF2-40B4-BE49-F238E27FC236}">
                <a16:creationId xmlns:a16="http://schemas.microsoft.com/office/drawing/2014/main" id="{6635D17E-8A66-4CED-85BF-A28219286120}"/>
              </a:ext>
            </a:extLst>
          </p:cNvPr>
          <p:cNvSpPr txBox="1"/>
          <p:nvPr/>
        </p:nvSpPr>
        <p:spPr>
          <a:xfrm>
            <a:off x="8712456" y="1779215"/>
            <a:ext cx="3044719" cy="1138773"/>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One group of 4 is 4.</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Two groups of 4 is 8.</a:t>
            </a:r>
          </a:p>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Three groups of 4 are 12.</a:t>
            </a:r>
          </a:p>
        </p:txBody>
      </p:sp>
      <p:sp>
        <p:nvSpPr>
          <p:cNvPr id="73" name="TextBox 19">
            <a:extLst>
              <a:ext uri="{FF2B5EF4-FFF2-40B4-BE49-F238E27FC236}">
                <a16:creationId xmlns:a16="http://schemas.microsoft.com/office/drawing/2014/main" id="{8ADCC72B-6EED-4385-9F99-42429D96909C}"/>
              </a:ext>
            </a:extLst>
          </p:cNvPr>
          <p:cNvSpPr txBox="1"/>
          <p:nvPr/>
        </p:nvSpPr>
        <p:spPr>
          <a:xfrm>
            <a:off x="8712455" y="4239269"/>
            <a:ext cx="3044719" cy="400110"/>
          </a:xfrm>
          <a:prstGeom prst="rect">
            <a:avLst/>
          </a:prstGeom>
          <a:solidFill>
            <a:schemeClr val="accent2"/>
          </a:solidFill>
          <a:ln w="12700">
            <a:noFill/>
          </a:ln>
        </p:spPr>
        <p:txBody>
          <a:bodyPr wrap="square" rtlCol="0">
            <a:spAutoFit/>
          </a:bodyPr>
          <a:lstStyle>
            <a:defPPr>
              <a:defRPr lang="en-GB"/>
            </a:defPPr>
            <a:lvl1pPr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1pPr>
            <a:lvl2pPr marL="4572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2pPr>
            <a:lvl3pPr marL="9144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3pPr>
            <a:lvl4pPr marL="13716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4pPr>
            <a:lvl5pPr marL="1828800" algn="l" rtl="0" fontAlgn="base">
              <a:spcBef>
                <a:spcPct val="20000"/>
              </a:spcBef>
              <a:spcAft>
                <a:spcPct val="0"/>
              </a:spcAft>
              <a:buClr>
                <a:srgbClr val="00628C"/>
              </a:buClr>
              <a:buFont typeface="Arial" panose="020B0604020202020204" pitchFamily="34" charset="0"/>
              <a:buChar char="●"/>
              <a:defRPr sz="2800" kern="1200">
                <a:solidFill>
                  <a:schemeClr val="tx1"/>
                </a:solidFill>
                <a:latin typeface="Arial" panose="020B0604020202020204" pitchFamily="34" charset="0"/>
                <a:ea typeface="+mn-ea"/>
                <a:cs typeface="+mn-cs"/>
              </a:defRPr>
            </a:lvl5pPr>
            <a:lvl6pPr marL="2286000" algn="l" defTabSz="914400" rtl="0" eaLnBrk="1" latinLnBrk="0" hangingPunct="1">
              <a:defRPr sz="2800" kern="1200">
                <a:solidFill>
                  <a:schemeClr val="tx1"/>
                </a:solidFill>
                <a:latin typeface="Arial" panose="020B0604020202020204" pitchFamily="34" charset="0"/>
                <a:ea typeface="+mn-ea"/>
                <a:cs typeface="+mn-cs"/>
              </a:defRPr>
            </a:lvl6pPr>
            <a:lvl7pPr marL="2743200" algn="l" defTabSz="914400" rtl="0" eaLnBrk="1" latinLnBrk="0" hangingPunct="1">
              <a:defRPr sz="2800" kern="1200">
                <a:solidFill>
                  <a:schemeClr val="tx1"/>
                </a:solidFill>
                <a:latin typeface="Arial" panose="020B0604020202020204" pitchFamily="34" charset="0"/>
                <a:ea typeface="+mn-ea"/>
                <a:cs typeface="+mn-cs"/>
              </a:defRPr>
            </a:lvl7pPr>
            <a:lvl8pPr marL="3200400" algn="l" defTabSz="914400" rtl="0" eaLnBrk="1" latinLnBrk="0" hangingPunct="1">
              <a:defRPr sz="2800" kern="1200">
                <a:solidFill>
                  <a:schemeClr val="tx1"/>
                </a:solidFill>
                <a:latin typeface="Arial" panose="020B0604020202020204" pitchFamily="34" charset="0"/>
                <a:ea typeface="+mn-ea"/>
                <a:cs typeface="+mn-cs"/>
              </a:defRPr>
            </a:lvl8pPr>
            <a:lvl9pPr marL="3657600" algn="l" defTabSz="914400" rtl="0" eaLnBrk="1" latinLnBrk="0" hangingPunct="1">
              <a:defRPr sz="2800" kern="1200">
                <a:solidFill>
                  <a:schemeClr val="tx1"/>
                </a:solidFill>
                <a:latin typeface="Arial" panose="020B0604020202020204" pitchFamily="34" charset="0"/>
                <a:ea typeface="+mn-ea"/>
                <a:cs typeface="+mn-cs"/>
              </a:defRPr>
            </a:lvl9pPr>
          </a:lstStyle>
          <a:p>
            <a:pPr marL="0" marR="0" lvl="0" indent="0" algn="ctr" defTabSz="914400" rtl="0" eaLnBrk="1" fontAlgn="base" latinLnBrk="0" hangingPunct="1">
              <a:lnSpc>
                <a:spcPct val="100000"/>
              </a:lnSpc>
              <a:spcBef>
                <a:spcPct val="20000"/>
              </a:spcBef>
              <a:spcAft>
                <a:spcPct val="0"/>
              </a:spcAft>
              <a:buClr>
                <a:srgbClr val="00628C"/>
              </a:buClr>
              <a:buSzTx/>
              <a:buFont typeface="Arial" panose="020B0604020202020204" pitchFamily="34" charset="0"/>
              <a:buNone/>
              <a:tabLst/>
              <a:defRPr/>
            </a:pPr>
            <a:r>
              <a:rPr kumimoji="0" lang="en-GB" sz="2000" b="0" i="1" u="none" strike="noStrike" kern="1200" cap="none" spc="0" normalizeH="0" baseline="0" noProof="0" dirty="0">
                <a:ln>
                  <a:noFill/>
                </a:ln>
                <a:solidFill>
                  <a:srgbClr val="585858"/>
                </a:solidFill>
                <a:effectLst/>
                <a:uLnTx/>
                <a:uFillTx/>
                <a:latin typeface="Arial" panose="020B0604020202020204" pitchFamily="34" charset="0"/>
                <a:ea typeface="+mn-ea"/>
                <a:cs typeface="+mn-cs"/>
              </a:rPr>
              <a:t>There are 2 left over.</a:t>
            </a:r>
          </a:p>
        </p:txBody>
      </p:sp>
    </p:spTree>
    <p:extLst>
      <p:ext uri="{BB962C8B-B14F-4D97-AF65-F5344CB8AC3E}">
        <p14:creationId xmlns:p14="http://schemas.microsoft.com/office/powerpoint/2010/main" val="15072577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fade">
                                      <p:cBhvr>
                                        <p:cTn id="7" dur="500"/>
                                        <p:tgtEl>
                                          <p:spTgt spid="9"/>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
                                        </p:tgtEl>
                                        <p:attrNameLst>
                                          <p:attrName>style.visibility</p:attrName>
                                        </p:attrNameLst>
                                      </p:cBhvr>
                                      <p:to>
                                        <p:strVal val="visible"/>
                                      </p:to>
                                    </p:set>
                                    <p:animEffect transition="in" filter="fade">
                                      <p:cBhvr>
                                        <p:cTn id="10" dur="500"/>
                                        <p:tgtEl>
                                          <p:spTgt spid="1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5"/>
                                        </p:tgtEl>
                                        <p:attrNameLst>
                                          <p:attrName>style.visibility</p:attrName>
                                        </p:attrNameLst>
                                      </p:cBhvr>
                                      <p:to>
                                        <p:strVal val="visible"/>
                                      </p:to>
                                    </p:set>
                                    <p:animEffect transition="in" filter="fade">
                                      <p:cBhvr>
                                        <p:cTn id="13" dur="500"/>
                                        <p:tgtEl>
                                          <p:spTgt spid="15"/>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500"/>
                                        <p:tgtEl>
                                          <p:spTgt spid="10"/>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fade">
                                      <p:cBhvr>
                                        <p:cTn id="19" dur="500"/>
                                        <p:tgtEl>
                                          <p:spTgt spid="13"/>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16"/>
                                        </p:tgtEl>
                                        <p:attrNameLst>
                                          <p:attrName>style.visibility</p:attrName>
                                        </p:attrNameLst>
                                      </p:cBhvr>
                                      <p:to>
                                        <p:strVal val="visible"/>
                                      </p:to>
                                    </p:set>
                                    <p:animEffect transition="in" filter="fade">
                                      <p:cBhvr>
                                        <p:cTn id="22" dur="500"/>
                                        <p:tgtEl>
                                          <p:spTgt spid="16"/>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500"/>
                                        <p:tgtEl>
                                          <p:spTgt spid="8"/>
                                        </p:tgtEl>
                                      </p:cBhvr>
                                    </p:animEffect>
                                  </p:childTnLst>
                                </p:cTn>
                              </p:par>
                              <p:par>
                                <p:cTn id="28" presetID="1" presetClass="entr" presetSubtype="0" fill="hold" nodeType="withEffect">
                                  <p:stCondLst>
                                    <p:cond delay="0"/>
                                  </p:stCondLst>
                                  <p:childTnLst>
                                    <p:set>
                                      <p:cBhvr>
                                        <p:cTn id="29" dur="1" fill="hold">
                                          <p:stCondLst>
                                            <p:cond delay="0"/>
                                          </p:stCondLst>
                                        </p:cTn>
                                        <p:tgtEl>
                                          <p:spTgt spid="6"/>
                                        </p:tgtEl>
                                        <p:attrNameLst>
                                          <p:attrName>style.visibility</p:attrName>
                                        </p:attrNameLst>
                                      </p:cBhvr>
                                      <p:to>
                                        <p:strVal val="visible"/>
                                      </p:to>
                                    </p:set>
                                  </p:childTnLst>
                                </p:cTn>
                              </p:par>
                            </p:childTnLst>
                          </p:cTn>
                        </p:par>
                      </p:childTnLst>
                    </p:cTn>
                  </p:par>
                  <p:par>
                    <p:cTn id="30" fill="hold">
                      <p:stCondLst>
                        <p:cond delay="indefinite"/>
                      </p:stCondLst>
                      <p:childTnLst>
                        <p:par>
                          <p:cTn id="31" fill="hold">
                            <p:stCondLst>
                              <p:cond delay="0"/>
                            </p:stCondLst>
                            <p:childTnLst>
                              <p:par>
                                <p:cTn id="32" presetID="42" presetClass="path" presetSubtype="0" accel="50000" decel="50000" fill="hold" nodeType="clickEffect">
                                  <p:stCondLst>
                                    <p:cond delay="0"/>
                                  </p:stCondLst>
                                  <p:childTnLst>
                                    <p:animMotion origin="layout" path="M -2.08333E-6 -3.7037E-6 L 0.02188 0.01389 " pathEditMode="relative" rAng="0" ptsTypes="AA">
                                      <p:cBhvr>
                                        <p:cTn id="33" dur="2000" fill="hold"/>
                                        <p:tgtEl>
                                          <p:spTgt spid="39"/>
                                        </p:tgtEl>
                                        <p:attrNameLst>
                                          <p:attrName>ppt_x</p:attrName>
                                          <p:attrName>ppt_y</p:attrName>
                                        </p:attrNameLst>
                                      </p:cBhvr>
                                      <p:rCtr x="1094" y="694"/>
                                    </p:animMotion>
                                  </p:childTnLst>
                                </p:cTn>
                              </p:par>
                              <p:par>
                                <p:cTn id="34" presetID="42" presetClass="path" presetSubtype="0" accel="50000" decel="50000" fill="hold" nodeType="withEffect">
                                  <p:stCondLst>
                                    <p:cond delay="0"/>
                                  </p:stCondLst>
                                  <p:childTnLst>
                                    <p:animMotion origin="layout" path="M -6.25E-7 4.44444E-6 L -0.00664 0.08125 " pathEditMode="relative" rAng="0" ptsTypes="AA">
                                      <p:cBhvr>
                                        <p:cTn id="35" dur="2000" fill="hold"/>
                                        <p:tgtEl>
                                          <p:spTgt spid="38"/>
                                        </p:tgtEl>
                                        <p:attrNameLst>
                                          <p:attrName>ppt_x</p:attrName>
                                          <p:attrName>ppt_y</p:attrName>
                                        </p:attrNameLst>
                                      </p:cBhvr>
                                      <p:rCtr x="-339" y="4051"/>
                                    </p:animMotion>
                                  </p:childTnLst>
                                </p:cTn>
                              </p:par>
                              <p:par>
                                <p:cTn id="36" presetID="42" presetClass="path" presetSubtype="0" accel="50000" decel="50000" fill="hold" nodeType="withEffect">
                                  <p:stCondLst>
                                    <p:cond delay="0"/>
                                  </p:stCondLst>
                                  <p:childTnLst>
                                    <p:animMotion origin="layout" path="M -3.125E-6 -2.59259E-6 L -0.02083 0.01829 " pathEditMode="relative" rAng="0" ptsTypes="AA">
                                      <p:cBhvr>
                                        <p:cTn id="37" dur="2000" fill="hold"/>
                                        <p:tgtEl>
                                          <p:spTgt spid="41"/>
                                        </p:tgtEl>
                                        <p:attrNameLst>
                                          <p:attrName>ppt_x</p:attrName>
                                          <p:attrName>ppt_y</p:attrName>
                                        </p:attrNameLst>
                                      </p:cBhvr>
                                      <p:rCtr x="-1042" y="903"/>
                                    </p:animMotion>
                                  </p:childTnLst>
                                </p:cTn>
                              </p:par>
                              <p:par>
                                <p:cTn id="38" presetID="42" presetClass="path" presetSubtype="0" accel="50000" decel="50000" fill="hold" nodeType="withEffect">
                                  <p:stCondLst>
                                    <p:cond delay="0"/>
                                  </p:stCondLst>
                                  <p:childTnLst>
                                    <p:animMotion origin="layout" path="M -2.5E-6 1.85185E-6 L -0.01028 -0.05046 " pathEditMode="relative" rAng="0" ptsTypes="AA">
                                      <p:cBhvr>
                                        <p:cTn id="39" dur="2000" fill="hold"/>
                                        <p:tgtEl>
                                          <p:spTgt spid="40"/>
                                        </p:tgtEl>
                                        <p:attrNameLst>
                                          <p:attrName>ppt_x</p:attrName>
                                          <p:attrName>ppt_y</p:attrName>
                                        </p:attrNameLst>
                                      </p:cBhvr>
                                      <p:rCtr x="-521" y="-2523"/>
                                    </p:animMotion>
                                  </p:childTnLst>
                                </p:cTn>
                              </p:par>
                            </p:childTnLst>
                          </p:cTn>
                        </p:par>
                        <p:par>
                          <p:cTn id="40" fill="hold">
                            <p:stCondLst>
                              <p:cond delay="2000"/>
                            </p:stCondLst>
                            <p:childTnLst>
                              <p:par>
                                <p:cTn id="41" presetID="10" presetClass="entr" presetSubtype="0" fill="hold" grpId="0" nodeType="afterEffect">
                                  <p:stCondLst>
                                    <p:cond delay="0"/>
                                  </p:stCondLst>
                                  <p:childTnLst>
                                    <p:set>
                                      <p:cBhvr>
                                        <p:cTn id="42" dur="1" fill="hold">
                                          <p:stCondLst>
                                            <p:cond delay="0"/>
                                          </p:stCondLst>
                                        </p:cTn>
                                        <p:tgtEl>
                                          <p:spTgt spid="68"/>
                                        </p:tgtEl>
                                        <p:attrNameLst>
                                          <p:attrName>style.visibility</p:attrName>
                                        </p:attrNameLst>
                                      </p:cBhvr>
                                      <p:to>
                                        <p:strVal val="visible"/>
                                      </p:to>
                                    </p:set>
                                    <p:animEffect transition="in" filter="fade">
                                      <p:cBhvr>
                                        <p:cTn id="43" dur="500"/>
                                        <p:tgtEl>
                                          <p:spTgt spid="68"/>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nodeType="clickEffect">
                                  <p:stCondLst>
                                    <p:cond delay="0"/>
                                  </p:stCondLst>
                                  <p:childTnLst>
                                    <p:set>
                                      <p:cBhvr>
                                        <p:cTn id="47" dur="1" fill="hold">
                                          <p:stCondLst>
                                            <p:cond delay="0"/>
                                          </p:stCondLst>
                                        </p:cTn>
                                        <p:tgtEl>
                                          <p:spTgt spid="23"/>
                                        </p:tgtEl>
                                        <p:attrNameLst>
                                          <p:attrName>style.visibility</p:attrName>
                                        </p:attrNameLst>
                                      </p:cBhvr>
                                      <p:to>
                                        <p:strVal val="visible"/>
                                      </p:to>
                                    </p:set>
                                    <p:animEffect transition="in" filter="fade">
                                      <p:cBhvr>
                                        <p:cTn id="48" dur="500"/>
                                        <p:tgtEl>
                                          <p:spTgt spid="23"/>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nodeType="clickEffect">
                                  <p:stCondLst>
                                    <p:cond delay="0"/>
                                  </p:stCondLst>
                                  <p:childTnLst>
                                    <p:set>
                                      <p:cBhvr>
                                        <p:cTn id="52" dur="1" fill="hold">
                                          <p:stCondLst>
                                            <p:cond delay="0"/>
                                          </p:stCondLst>
                                        </p:cTn>
                                        <p:tgtEl>
                                          <p:spTgt spid="26"/>
                                        </p:tgtEl>
                                        <p:attrNameLst>
                                          <p:attrName>style.visibility</p:attrName>
                                        </p:attrNameLst>
                                      </p:cBhvr>
                                      <p:to>
                                        <p:strVal val="visible"/>
                                      </p:to>
                                    </p:set>
                                    <p:animEffect transition="in" filter="fade">
                                      <p:cBhvr>
                                        <p:cTn id="53" dur="500"/>
                                        <p:tgtEl>
                                          <p:spTgt spid="26"/>
                                        </p:tgtEl>
                                      </p:cBhvr>
                                    </p:animEffect>
                                  </p:childTnLst>
                                </p:cTn>
                              </p:par>
                            </p:childTnLst>
                          </p:cTn>
                        </p:par>
                      </p:childTnLst>
                    </p:cTn>
                  </p:par>
                  <p:par>
                    <p:cTn id="54" fill="hold">
                      <p:stCondLst>
                        <p:cond delay="indefinite"/>
                      </p:stCondLst>
                      <p:childTnLst>
                        <p:par>
                          <p:cTn id="55" fill="hold">
                            <p:stCondLst>
                              <p:cond delay="0"/>
                            </p:stCondLst>
                            <p:childTnLst>
                              <p:par>
                                <p:cTn id="56" presetID="42" presetClass="path" presetSubtype="0" accel="50000" decel="50000" fill="hold" nodeType="clickEffect">
                                  <p:stCondLst>
                                    <p:cond delay="0"/>
                                  </p:stCondLst>
                                  <p:childTnLst>
                                    <p:animMotion origin="layout" path="M 6.25E-7 -3.7037E-6 L 0.03828 -0.08564 " pathEditMode="relative" rAng="0" ptsTypes="AA">
                                      <p:cBhvr>
                                        <p:cTn id="57" dur="2000" fill="hold"/>
                                        <p:tgtEl>
                                          <p:spTgt spid="45"/>
                                        </p:tgtEl>
                                        <p:attrNameLst>
                                          <p:attrName>ppt_x</p:attrName>
                                          <p:attrName>ppt_y</p:attrName>
                                        </p:attrNameLst>
                                      </p:cBhvr>
                                      <p:rCtr x="1914" y="-4282"/>
                                    </p:animMotion>
                                  </p:childTnLst>
                                </p:cTn>
                              </p:par>
                              <p:par>
                                <p:cTn id="58" presetID="42" presetClass="path" presetSubtype="0" accel="50000" decel="50000" fill="hold" nodeType="withEffect">
                                  <p:stCondLst>
                                    <p:cond delay="0"/>
                                  </p:stCondLst>
                                  <p:childTnLst>
                                    <p:animMotion origin="layout" path="M -4.79167E-6 0 L 0.0379 -0.03148 " pathEditMode="relative" rAng="0" ptsTypes="AA">
                                      <p:cBhvr>
                                        <p:cTn id="59" dur="2000" fill="hold"/>
                                        <p:tgtEl>
                                          <p:spTgt spid="44"/>
                                        </p:tgtEl>
                                        <p:attrNameLst>
                                          <p:attrName>ppt_x</p:attrName>
                                          <p:attrName>ppt_y</p:attrName>
                                        </p:attrNameLst>
                                      </p:cBhvr>
                                      <p:rCtr x="1888" y="-1574"/>
                                    </p:animMotion>
                                  </p:childTnLst>
                                </p:cTn>
                              </p:par>
                              <p:par>
                                <p:cTn id="60" presetID="42" presetClass="path" presetSubtype="0" accel="50000" decel="50000" fill="hold" nodeType="withEffect">
                                  <p:stCondLst>
                                    <p:cond delay="0"/>
                                  </p:stCondLst>
                                  <p:childTnLst>
                                    <p:animMotion origin="layout" path="M 2.91667E-6 3.7037E-7 L 0.02461 -0.00232 " pathEditMode="relative" rAng="0" ptsTypes="AA">
                                      <p:cBhvr>
                                        <p:cTn id="61" dur="2000" fill="hold"/>
                                        <p:tgtEl>
                                          <p:spTgt spid="43"/>
                                        </p:tgtEl>
                                        <p:attrNameLst>
                                          <p:attrName>ppt_x</p:attrName>
                                          <p:attrName>ppt_y</p:attrName>
                                        </p:attrNameLst>
                                      </p:cBhvr>
                                      <p:rCtr x="1224" y="-116"/>
                                    </p:animMotion>
                                  </p:childTnLst>
                                </p:cTn>
                              </p:par>
                              <p:par>
                                <p:cTn id="62" presetID="42" presetClass="path" presetSubtype="0" accel="50000" decel="50000" fill="hold" nodeType="withEffect">
                                  <p:stCondLst>
                                    <p:cond delay="0"/>
                                  </p:stCondLst>
                                  <p:childTnLst>
                                    <p:animMotion origin="layout" path="M 4.375E-6 2.22222E-6 L 0.01354 0.08102 " pathEditMode="relative" rAng="0" ptsTypes="AA">
                                      <p:cBhvr>
                                        <p:cTn id="63" dur="2000" fill="hold"/>
                                        <p:tgtEl>
                                          <p:spTgt spid="42"/>
                                        </p:tgtEl>
                                        <p:attrNameLst>
                                          <p:attrName>ppt_x</p:attrName>
                                          <p:attrName>ppt_y</p:attrName>
                                        </p:attrNameLst>
                                      </p:cBhvr>
                                      <p:rCtr x="677" y="4051"/>
                                    </p:animMotion>
                                  </p:childTnLst>
                                </p:cTn>
                              </p:par>
                            </p:childTnLst>
                          </p:cTn>
                        </p:par>
                        <p:par>
                          <p:cTn id="64" fill="hold">
                            <p:stCondLst>
                              <p:cond delay="2000"/>
                            </p:stCondLst>
                            <p:childTnLst>
                              <p:par>
                                <p:cTn id="65" presetID="10" presetClass="entr" presetSubtype="0" fill="hold" grpId="0" nodeType="afterEffect">
                                  <p:stCondLst>
                                    <p:cond delay="0"/>
                                  </p:stCondLst>
                                  <p:childTnLst>
                                    <p:set>
                                      <p:cBhvr>
                                        <p:cTn id="66" dur="1" fill="hold">
                                          <p:stCondLst>
                                            <p:cond delay="0"/>
                                          </p:stCondLst>
                                        </p:cTn>
                                        <p:tgtEl>
                                          <p:spTgt spid="70"/>
                                        </p:tgtEl>
                                        <p:attrNameLst>
                                          <p:attrName>style.visibility</p:attrName>
                                        </p:attrNameLst>
                                      </p:cBhvr>
                                      <p:to>
                                        <p:strVal val="visible"/>
                                      </p:to>
                                    </p:set>
                                    <p:animEffect transition="in" filter="fade">
                                      <p:cBhvr>
                                        <p:cTn id="67" dur="500"/>
                                        <p:tgtEl>
                                          <p:spTgt spid="70"/>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nodeType="clickEffect">
                                  <p:stCondLst>
                                    <p:cond delay="0"/>
                                  </p:stCondLst>
                                  <p:childTnLst>
                                    <p:set>
                                      <p:cBhvr>
                                        <p:cTn id="71" dur="1" fill="hold">
                                          <p:stCondLst>
                                            <p:cond delay="0"/>
                                          </p:stCondLst>
                                        </p:cTn>
                                        <p:tgtEl>
                                          <p:spTgt spid="24"/>
                                        </p:tgtEl>
                                        <p:attrNameLst>
                                          <p:attrName>style.visibility</p:attrName>
                                        </p:attrNameLst>
                                      </p:cBhvr>
                                      <p:to>
                                        <p:strVal val="visible"/>
                                      </p:to>
                                    </p:set>
                                    <p:animEffect transition="in" filter="fade">
                                      <p:cBhvr>
                                        <p:cTn id="72" dur="500"/>
                                        <p:tgtEl>
                                          <p:spTgt spid="24"/>
                                        </p:tgtEl>
                                      </p:cBhvr>
                                    </p:animEffect>
                                  </p:childTnLst>
                                </p:cTn>
                              </p:par>
                            </p:childTnLst>
                          </p:cTn>
                        </p:par>
                      </p:childTnLst>
                    </p:cTn>
                  </p:par>
                  <p:par>
                    <p:cTn id="73" fill="hold">
                      <p:stCondLst>
                        <p:cond delay="indefinite"/>
                      </p:stCondLst>
                      <p:childTnLst>
                        <p:par>
                          <p:cTn id="74" fill="hold">
                            <p:stCondLst>
                              <p:cond delay="0"/>
                            </p:stCondLst>
                            <p:childTnLst>
                              <p:par>
                                <p:cTn id="75" presetID="10" presetClass="entr" presetSubtype="0" fill="hold" nodeType="clickEffect">
                                  <p:stCondLst>
                                    <p:cond delay="0"/>
                                  </p:stCondLst>
                                  <p:childTnLst>
                                    <p:set>
                                      <p:cBhvr>
                                        <p:cTn id="76" dur="1" fill="hold">
                                          <p:stCondLst>
                                            <p:cond delay="0"/>
                                          </p:stCondLst>
                                        </p:cTn>
                                        <p:tgtEl>
                                          <p:spTgt spid="27"/>
                                        </p:tgtEl>
                                        <p:attrNameLst>
                                          <p:attrName>style.visibility</p:attrName>
                                        </p:attrNameLst>
                                      </p:cBhvr>
                                      <p:to>
                                        <p:strVal val="visible"/>
                                      </p:to>
                                    </p:set>
                                    <p:animEffect transition="in" filter="fade">
                                      <p:cBhvr>
                                        <p:cTn id="77" dur="500"/>
                                        <p:tgtEl>
                                          <p:spTgt spid="27"/>
                                        </p:tgtEl>
                                      </p:cBhvr>
                                    </p:animEffect>
                                  </p:childTnLst>
                                </p:cTn>
                              </p:par>
                            </p:childTnLst>
                          </p:cTn>
                        </p:par>
                      </p:childTnLst>
                    </p:cTn>
                  </p:par>
                  <p:par>
                    <p:cTn id="78" fill="hold">
                      <p:stCondLst>
                        <p:cond delay="indefinite"/>
                      </p:stCondLst>
                      <p:childTnLst>
                        <p:par>
                          <p:cTn id="79" fill="hold">
                            <p:stCondLst>
                              <p:cond delay="0"/>
                            </p:stCondLst>
                            <p:childTnLst>
                              <p:par>
                                <p:cTn id="80" presetID="42" presetClass="path" presetSubtype="0" accel="50000" decel="50000" fill="hold" nodeType="clickEffect">
                                  <p:stCondLst>
                                    <p:cond delay="0"/>
                                  </p:stCondLst>
                                  <p:childTnLst>
                                    <p:animMotion origin="layout" path="M -4.58333E-6 -1.85185E-6 L 0.01745 -0.03449 " pathEditMode="relative" rAng="0" ptsTypes="AA">
                                      <p:cBhvr>
                                        <p:cTn id="81" dur="2000" fill="hold"/>
                                        <p:tgtEl>
                                          <p:spTgt spid="48"/>
                                        </p:tgtEl>
                                        <p:attrNameLst>
                                          <p:attrName>ppt_x</p:attrName>
                                          <p:attrName>ppt_y</p:attrName>
                                        </p:attrNameLst>
                                      </p:cBhvr>
                                      <p:rCtr x="872" y="-1736"/>
                                    </p:animMotion>
                                  </p:childTnLst>
                                </p:cTn>
                              </p:par>
                              <p:par>
                                <p:cTn id="82" presetID="42" presetClass="path" presetSubtype="0" accel="50000" decel="50000" fill="hold" nodeType="withEffect">
                                  <p:stCondLst>
                                    <p:cond delay="0"/>
                                  </p:stCondLst>
                                  <p:childTnLst>
                                    <p:animMotion origin="layout" path="M 2.5E-6 -1.11111E-6 L 0.01432 -0.08472 " pathEditMode="relative" rAng="0" ptsTypes="AA">
                                      <p:cBhvr>
                                        <p:cTn id="83" dur="2000" fill="hold"/>
                                        <p:tgtEl>
                                          <p:spTgt spid="49"/>
                                        </p:tgtEl>
                                        <p:attrNameLst>
                                          <p:attrName>ppt_x</p:attrName>
                                          <p:attrName>ppt_y</p:attrName>
                                        </p:attrNameLst>
                                      </p:cBhvr>
                                      <p:rCtr x="716" y="-4236"/>
                                    </p:animMotion>
                                  </p:childTnLst>
                                </p:cTn>
                              </p:par>
                              <p:par>
                                <p:cTn id="84" presetID="42" presetClass="path" presetSubtype="0" accel="50000" decel="50000" fill="hold" nodeType="withEffect">
                                  <p:stCondLst>
                                    <p:cond delay="0"/>
                                  </p:stCondLst>
                                  <p:childTnLst>
                                    <p:animMotion origin="layout" path="M 2.08333E-7 3.7037E-7 L 0.03568 -0.04282 " pathEditMode="relative" rAng="0" ptsTypes="AA">
                                      <p:cBhvr>
                                        <p:cTn id="85" dur="2000" fill="hold"/>
                                        <p:tgtEl>
                                          <p:spTgt spid="47"/>
                                        </p:tgtEl>
                                        <p:attrNameLst>
                                          <p:attrName>ppt_x</p:attrName>
                                          <p:attrName>ppt_y</p:attrName>
                                        </p:attrNameLst>
                                      </p:cBhvr>
                                      <p:rCtr x="1784" y="-2153"/>
                                    </p:animMotion>
                                  </p:childTnLst>
                                </p:cTn>
                              </p:par>
                              <p:par>
                                <p:cTn id="86" presetID="42" presetClass="path" presetSubtype="0" accel="50000" decel="50000" fill="hold" nodeType="withEffect">
                                  <p:stCondLst>
                                    <p:cond delay="0"/>
                                  </p:stCondLst>
                                  <p:childTnLst>
                                    <p:animMotion origin="layout" path="M 2.70833E-6 -1.85185E-6 L 0.02187 0.07546 " pathEditMode="relative" rAng="0" ptsTypes="AA">
                                      <p:cBhvr>
                                        <p:cTn id="87" dur="2000" fill="hold"/>
                                        <p:tgtEl>
                                          <p:spTgt spid="46"/>
                                        </p:tgtEl>
                                        <p:attrNameLst>
                                          <p:attrName>ppt_x</p:attrName>
                                          <p:attrName>ppt_y</p:attrName>
                                        </p:attrNameLst>
                                      </p:cBhvr>
                                      <p:rCtr x="1094" y="3773"/>
                                    </p:animMotion>
                                  </p:childTnLst>
                                </p:cTn>
                              </p:par>
                            </p:childTnLst>
                          </p:cTn>
                        </p:par>
                        <p:par>
                          <p:cTn id="88" fill="hold">
                            <p:stCondLst>
                              <p:cond delay="2000"/>
                            </p:stCondLst>
                            <p:childTnLst>
                              <p:par>
                                <p:cTn id="89" presetID="10" presetClass="entr" presetSubtype="0" fill="hold" grpId="0" nodeType="afterEffect">
                                  <p:stCondLst>
                                    <p:cond delay="0"/>
                                  </p:stCondLst>
                                  <p:childTnLst>
                                    <p:set>
                                      <p:cBhvr>
                                        <p:cTn id="90" dur="1" fill="hold">
                                          <p:stCondLst>
                                            <p:cond delay="0"/>
                                          </p:stCondLst>
                                        </p:cTn>
                                        <p:tgtEl>
                                          <p:spTgt spid="71"/>
                                        </p:tgtEl>
                                        <p:attrNameLst>
                                          <p:attrName>style.visibility</p:attrName>
                                        </p:attrNameLst>
                                      </p:cBhvr>
                                      <p:to>
                                        <p:strVal val="visible"/>
                                      </p:to>
                                    </p:set>
                                    <p:animEffect transition="in" filter="fade">
                                      <p:cBhvr>
                                        <p:cTn id="91" dur="500"/>
                                        <p:tgtEl>
                                          <p:spTgt spid="71"/>
                                        </p:tgtEl>
                                      </p:cBhvr>
                                    </p:animEffect>
                                  </p:childTnLst>
                                </p:cTn>
                              </p:par>
                            </p:childTnLst>
                          </p:cTn>
                        </p:par>
                      </p:childTnLst>
                    </p:cTn>
                  </p:par>
                  <p:par>
                    <p:cTn id="92" fill="hold">
                      <p:stCondLst>
                        <p:cond delay="indefinite"/>
                      </p:stCondLst>
                      <p:childTnLst>
                        <p:par>
                          <p:cTn id="93" fill="hold">
                            <p:stCondLst>
                              <p:cond delay="0"/>
                            </p:stCondLst>
                            <p:childTnLst>
                              <p:par>
                                <p:cTn id="94" presetID="10" presetClass="entr" presetSubtype="0" fill="hold" nodeType="click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500"/>
                                        <p:tgtEl>
                                          <p:spTgt spid="25"/>
                                        </p:tgtEl>
                                      </p:cBhvr>
                                    </p:animEffect>
                                  </p:childTnLst>
                                </p:cTn>
                              </p:par>
                            </p:childTnLst>
                          </p:cTn>
                        </p:par>
                      </p:childTnLst>
                    </p:cTn>
                  </p:par>
                  <p:par>
                    <p:cTn id="97" fill="hold">
                      <p:stCondLst>
                        <p:cond delay="indefinite"/>
                      </p:stCondLst>
                      <p:childTnLst>
                        <p:par>
                          <p:cTn id="98" fill="hold">
                            <p:stCondLst>
                              <p:cond delay="0"/>
                            </p:stCondLst>
                            <p:childTnLst>
                              <p:par>
                                <p:cTn id="99" presetID="10" presetClass="entr" presetSubtype="0" fill="hold" nodeType="clickEffect">
                                  <p:stCondLst>
                                    <p:cond delay="0"/>
                                  </p:stCondLst>
                                  <p:childTnLst>
                                    <p:set>
                                      <p:cBhvr>
                                        <p:cTn id="100" dur="1" fill="hold">
                                          <p:stCondLst>
                                            <p:cond delay="0"/>
                                          </p:stCondLst>
                                        </p:cTn>
                                        <p:tgtEl>
                                          <p:spTgt spid="28"/>
                                        </p:tgtEl>
                                        <p:attrNameLst>
                                          <p:attrName>style.visibility</p:attrName>
                                        </p:attrNameLst>
                                      </p:cBhvr>
                                      <p:to>
                                        <p:strVal val="visible"/>
                                      </p:to>
                                    </p:set>
                                    <p:animEffect transition="in" filter="fade">
                                      <p:cBhvr>
                                        <p:cTn id="101" dur="500"/>
                                        <p:tgtEl>
                                          <p:spTgt spid="28"/>
                                        </p:tgtEl>
                                      </p:cBhvr>
                                    </p:animEffect>
                                  </p:childTnLst>
                                </p:cTn>
                              </p:par>
                            </p:childTnLst>
                          </p:cTn>
                        </p:par>
                      </p:childTnLst>
                    </p:cTn>
                  </p:par>
                  <p:par>
                    <p:cTn id="102" fill="hold">
                      <p:stCondLst>
                        <p:cond delay="indefinite"/>
                      </p:stCondLst>
                      <p:childTnLst>
                        <p:par>
                          <p:cTn id="103" fill="hold">
                            <p:stCondLst>
                              <p:cond delay="0"/>
                            </p:stCondLst>
                            <p:childTnLst>
                              <p:par>
                                <p:cTn id="104" presetID="10" presetClass="entr" presetSubtype="0" fill="hold" grpId="0" nodeType="clickEffect">
                                  <p:stCondLst>
                                    <p:cond delay="0"/>
                                  </p:stCondLst>
                                  <p:childTnLst>
                                    <p:set>
                                      <p:cBhvr>
                                        <p:cTn id="105" dur="1" fill="hold">
                                          <p:stCondLst>
                                            <p:cond delay="0"/>
                                          </p:stCondLst>
                                        </p:cTn>
                                        <p:tgtEl>
                                          <p:spTgt spid="11"/>
                                        </p:tgtEl>
                                        <p:attrNameLst>
                                          <p:attrName>style.visibility</p:attrName>
                                        </p:attrNameLst>
                                      </p:cBhvr>
                                      <p:to>
                                        <p:strVal val="visible"/>
                                      </p:to>
                                    </p:set>
                                    <p:animEffect transition="in" filter="fade">
                                      <p:cBhvr>
                                        <p:cTn id="106" dur="500"/>
                                        <p:tgtEl>
                                          <p:spTgt spid="11"/>
                                        </p:tgtEl>
                                      </p:cBhvr>
                                    </p:animEffect>
                                  </p:childTnLst>
                                </p:cTn>
                              </p:par>
                              <p:par>
                                <p:cTn id="107" presetID="10" presetClass="entr" presetSubtype="0" fill="hold" grpId="0" nodeType="withEffect">
                                  <p:stCondLst>
                                    <p:cond delay="0"/>
                                  </p:stCondLst>
                                  <p:childTnLst>
                                    <p:set>
                                      <p:cBhvr>
                                        <p:cTn id="108" dur="1" fill="hold">
                                          <p:stCondLst>
                                            <p:cond delay="0"/>
                                          </p:stCondLst>
                                        </p:cTn>
                                        <p:tgtEl>
                                          <p:spTgt spid="14"/>
                                        </p:tgtEl>
                                        <p:attrNameLst>
                                          <p:attrName>style.visibility</p:attrName>
                                        </p:attrNameLst>
                                      </p:cBhvr>
                                      <p:to>
                                        <p:strVal val="visible"/>
                                      </p:to>
                                    </p:set>
                                    <p:animEffect transition="in" filter="fade">
                                      <p:cBhvr>
                                        <p:cTn id="109" dur="500"/>
                                        <p:tgtEl>
                                          <p:spTgt spid="14"/>
                                        </p:tgtEl>
                                      </p:cBhvr>
                                    </p:animEffect>
                                  </p:childTnLst>
                                </p:cTn>
                              </p:par>
                              <p:par>
                                <p:cTn id="110" presetID="10" presetClass="entr" presetSubtype="0" fill="hold" grpId="0" nodeType="withEffect">
                                  <p:stCondLst>
                                    <p:cond delay="0"/>
                                  </p:stCondLst>
                                  <p:childTnLst>
                                    <p:set>
                                      <p:cBhvr>
                                        <p:cTn id="111" dur="1" fill="hold">
                                          <p:stCondLst>
                                            <p:cond delay="0"/>
                                          </p:stCondLst>
                                        </p:cTn>
                                        <p:tgtEl>
                                          <p:spTgt spid="17"/>
                                        </p:tgtEl>
                                        <p:attrNameLst>
                                          <p:attrName>style.visibility</p:attrName>
                                        </p:attrNameLst>
                                      </p:cBhvr>
                                      <p:to>
                                        <p:strVal val="visible"/>
                                      </p:to>
                                    </p:set>
                                    <p:animEffect transition="in" filter="fade">
                                      <p:cBhvr>
                                        <p:cTn id="112" dur="500"/>
                                        <p:tgtEl>
                                          <p:spTgt spid="17"/>
                                        </p:tgtEl>
                                      </p:cBhvr>
                                    </p:animEffect>
                                  </p:childTnLst>
                                </p:cTn>
                              </p:par>
                            </p:childTnLst>
                          </p:cTn>
                        </p:par>
                      </p:childTnLst>
                    </p:cTn>
                  </p:par>
                  <p:par>
                    <p:cTn id="113" fill="hold">
                      <p:stCondLst>
                        <p:cond delay="indefinite"/>
                      </p:stCondLst>
                      <p:childTnLst>
                        <p:par>
                          <p:cTn id="114" fill="hold">
                            <p:stCondLst>
                              <p:cond delay="0"/>
                            </p:stCondLst>
                            <p:childTnLst>
                              <p:par>
                                <p:cTn id="115" presetID="10" presetClass="entr" presetSubtype="0" fill="hold" nodeType="clickEffect">
                                  <p:stCondLst>
                                    <p:cond delay="0"/>
                                  </p:stCondLst>
                                  <p:childTnLst>
                                    <p:set>
                                      <p:cBhvr>
                                        <p:cTn id="116" dur="1" fill="hold">
                                          <p:stCondLst>
                                            <p:cond delay="0"/>
                                          </p:stCondLst>
                                        </p:cTn>
                                        <p:tgtEl>
                                          <p:spTgt spid="69"/>
                                        </p:tgtEl>
                                        <p:attrNameLst>
                                          <p:attrName>style.visibility</p:attrName>
                                        </p:attrNameLst>
                                      </p:cBhvr>
                                      <p:to>
                                        <p:strVal val="visible"/>
                                      </p:to>
                                    </p:set>
                                    <p:animEffect transition="in" filter="fade">
                                      <p:cBhvr>
                                        <p:cTn id="117" dur="500"/>
                                        <p:tgtEl>
                                          <p:spTgt spid="69"/>
                                        </p:tgtEl>
                                      </p:cBhvr>
                                    </p:animEffect>
                                  </p:childTnLst>
                                </p:cTn>
                              </p:par>
                              <p:par>
                                <p:cTn id="118" presetID="10" presetClass="entr" presetSubtype="0" fill="hold" grpId="0" nodeType="withEffect">
                                  <p:stCondLst>
                                    <p:cond delay="0"/>
                                  </p:stCondLst>
                                  <p:childTnLst>
                                    <p:set>
                                      <p:cBhvr>
                                        <p:cTn id="119" dur="1" fill="hold">
                                          <p:stCondLst>
                                            <p:cond delay="0"/>
                                          </p:stCondLst>
                                        </p:cTn>
                                        <p:tgtEl>
                                          <p:spTgt spid="3"/>
                                        </p:tgtEl>
                                        <p:attrNameLst>
                                          <p:attrName>style.visibility</p:attrName>
                                        </p:attrNameLst>
                                      </p:cBhvr>
                                      <p:to>
                                        <p:strVal val="visible"/>
                                      </p:to>
                                    </p:set>
                                    <p:animEffect transition="in" filter="fade">
                                      <p:cBhvr>
                                        <p:cTn id="120" dur="500"/>
                                        <p:tgtEl>
                                          <p:spTgt spid="3"/>
                                        </p:tgtEl>
                                      </p:cBhvr>
                                    </p:animEffect>
                                  </p:childTnLst>
                                </p:cTn>
                              </p:par>
                            </p:childTnLst>
                          </p:cTn>
                        </p:par>
                      </p:childTnLst>
                    </p:cTn>
                  </p:par>
                  <p:par>
                    <p:cTn id="121" fill="hold">
                      <p:stCondLst>
                        <p:cond delay="indefinite"/>
                      </p:stCondLst>
                      <p:childTnLst>
                        <p:par>
                          <p:cTn id="122" fill="hold">
                            <p:stCondLst>
                              <p:cond delay="0"/>
                            </p:stCondLst>
                            <p:childTnLst>
                              <p:par>
                                <p:cTn id="123" presetID="10" presetClass="entr" presetSubtype="0" fill="hold" grpId="0" nodeType="clickEffect">
                                  <p:stCondLst>
                                    <p:cond delay="0"/>
                                  </p:stCondLst>
                                  <p:childTnLst>
                                    <p:set>
                                      <p:cBhvr>
                                        <p:cTn id="124" dur="1" fill="hold">
                                          <p:stCondLst>
                                            <p:cond delay="0"/>
                                          </p:stCondLst>
                                        </p:cTn>
                                        <p:tgtEl>
                                          <p:spTgt spid="29"/>
                                        </p:tgtEl>
                                        <p:attrNameLst>
                                          <p:attrName>style.visibility</p:attrName>
                                        </p:attrNameLst>
                                      </p:cBhvr>
                                      <p:to>
                                        <p:strVal val="visible"/>
                                      </p:to>
                                    </p:set>
                                    <p:animEffect transition="in" filter="fade">
                                      <p:cBhvr>
                                        <p:cTn id="125" dur="500"/>
                                        <p:tgtEl>
                                          <p:spTgt spid="29"/>
                                        </p:tgtEl>
                                      </p:cBhvr>
                                    </p:animEffect>
                                  </p:childTnLst>
                                </p:cTn>
                              </p:par>
                              <p:par>
                                <p:cTn id="126" presetID="10" presetClass="entr" presetSubtype="0" fill="hold" grpId="0" nodeType="withEffect">
                                  <p:stCondLst>
                                    <p:cond delay="0"/>
                                  </p:stCondLst>
                                  <p:childTnLst>
                                    <p:set>
                                      <p:cBhvr>
                                        <p:cTn id="127" dur="1" fill="hold">
                                          <p:stCondLst>
                                            <p:cond delay="0"/>
                                          </p:stCondLst>
                                        </p:cTn>
                                        <p:tgtEl>
                                          <p:spTgt spid="30"/>
                                        </p:tgtEl>
                                        <p:attrNameLst>
                                          <p:attrName>style.visibility</p:attrName>
                                        </p:attrNameLst>
                                      </p:cBhvr>
                                      <p:to>
                                        <p:strVal val="visible"/>
                                      </p:to>
                                    </p:set>
                                    <p:animEffect transition="in" filter="fade">
                                      <p:cBhvr>
                                        <p:cTn id="128" dur="500"/>
                                        <p:tgtEl>
                                          <p:spTgt spid="30"/>
                                        </p:tgtEl>
                                      </p:cBhvr>
                                    </p:animEffect>
                                  </p:childTnLst>
                                </p:cTn>
                              </p:par>
                              <p:par>
                                <p:cTn id="129" presetID="10" presetClass="entr" presetSubtype="0" fill="hold" grpId="0" nodeType="withEffect">
                                  <p:stCondLst>
                                    <p:cond delay="0"/>
                                  </p:stCondLst>
                                  <p:childTnLst>
                                    <p:set>
                                      <p:cBhvr>
                                        <p:cTn id="130" dur="1" fill="hold">
                                          <p:stCondLst>
                                            <p:cond delay="0"/>
                                          </p:stCondLst>
                                        </p:cTn>
                                        <p:tgtEl>
                                          <p:spTgt spid="31"/>
                                        </p:tgtEl>
                                        <p:attrNameLst>
                                          <p:attrName>style.visibility</p:attrName>
                                        </p:attrNameLst>
                                      </p:cBhvr>
                                      <p:to>
                                        <p:strVal val="visible"/>
                                      </p:to>
                                    </p:set>
                                    <p:animEffect transition="in" filter="fade">
                                      <p:cBhvr>
                                        <p:cTn id="131"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71" grpId="0" animBg="1"/>
      <p:bldP spid="70" grpId="0" animBg="1"/>
      <p:bldP spid="68" grpId="0" animBg="1"/>
      <p:bldP spid="9" grpId="0"/>
      <p:bldP spid="10" grpId="0" animBg="1"/>
      <p:bldP spid="11" grpId="0"/>
      <p:bldP spid="12" grpId="0"/>
      <p:bldP spid="13" grpId="0" animBg="1"/>
      <p:bldP spid="14" grpId="0"/>
      <p:bldP spid="15" grpId="0"/>
      <p:bldP spid="16" grpId="0" animBg="1"/>
      <p:bldP spid="17" grpId="0"/>
      <p:bldP spid="29" grpId="0"/>
      <p:bldP spid="30" grpId="0"/>
      <p:bldP spid="31" grpId="0"/>
    </p:bldLst>
  </p:timing>
</p:sld>
</file>

<file path=ppt/tags/tag1.xml><?xml version="1.0" encoding="utf-8"?>
<p:tagLst xmlns:a="http://schemas.openxmlformats.org/drawingml/2006/main" xmlns:r="http://schemas.openxmlformats.org/officeDocument/2006/relationships" xmlns:p="http://schemas.openxmlformats.org/presentationml/2006/main">
  <p:tag name="TIMING" val="|2.2|1.6"/>
</p:tagLst>
</file>

<file path=ppt/tags/tag2.xml><?xml version="1.0" encoding="utf-8"?>
<p:tagLst xmlns:a="http://schemas.openxmlformats.org/drawingml/2006/main" xmlns:r="http://schemas.openxmlformats.org/officeDocument/2006/relationships" xmlns:p="http://schemas.openxmlformats.org/presentationml/2006/main">
  <p:tag name="TIMING" val="|11.7|1.4|2.8"/>
</p:tagLst>
</file>

<file path=ppt/tags/tag3.xml><?xml version="1.0" encoding="utf-8"?>
<p:tagLst xmlns:a="http://schemas.openxmlformats.org/drawingml/2006/main" xmlns:r="http://schemas.openxmlformats.org/officeDocument/2006/relationships" xmlns:p="http://schemas.openxmlformats.org/presentationml/2006/main">
  <p:tag name="TIMING" val="|8|1.8|2.1"/>
</p:tagLst>
</file>

<file path=ppt/tags/tag4.xml><?xml version="1.0" encoding="utf-8"?>
<p:tagLst xmlns:a="http://schemas.openxmlformats.org/drawingml/2006/main" xmlns:r="http://schemas.openxmlformats.org/officeDocument/2006/relationships" xmlns:p="http://schemas.openxmlformats.org/presentationml/2006/main">
  <p:tag name="TIMING" val="|8|1.8|2.1"/>
</p:tagLst>
</file>

<file path=ppt/tags/tag5.xml><?xml version="1.0" encoding="utf-8"?>
<p:tagLst xmlns:a="http://schemas.openxmlformats.org/drawingml/2006/main" xmlns:r="http://schemas.openxmlformats.org/officeDocument/2006/relationships" xmlns:p="http://schemas.openxmlformats.org/presentationml/2006/main">
  <p:tag name="TIMING" val="|8|1.8|2.1"/>
</p:tagLst>
</file>

<file path=ppt/tags/tag6.xml><?xml version="1.0" encoding="utf-8"?>
<p:tagLst xmlns:a="http://schemas.openxmlformats.org/drawingml/2006/main" xmlns:r="http://schemas.openxmlformats.org/officeDocument/2006/relationships" xmlns:p="http://schemas.openxmlformats.org/presentationml/2006/main">
  <p:tag name="TIMING" val="|8|5.6|2|1.4|1.6|1.7|6.5|3.5|1.7|3.5"/>
</p:tagLst>
</file>

<file path=ppt/theme/theme1.xml><?xml version="1.0" encoding="utf-8"?>
<a:theme xmlns:a="http://schemas.openxmlformats.org/drawingml/2006/main" name="Custom Design">
  <a:themeElements>
    <a:clrScheme name="Custom 8">
      <a:dk1>
        <a:srgbClr val="585858"/>
      </a:dk1>
      <a:lt1>
        <a:srgbClr val="FFFFFF"/>
      </a:lt1>
      <a:dk2>
        <a:srgbClr val="585858"/>
      </a:dk2>
      <a:lt2>
        <a:srgbClr val="5F5F5F"/>
      </a:lt2>
      <a:accent1>
        <a:srgbClr val="585858"/>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nctem1">
  <a:themeElements>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fontScheme name="nctem1">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square" lIns="91440" tIns="45720" rIns="91440" bIns="45720" numCol="1" anchor="t" anchorCtr="0" compatLnSpc="1">
        <a:prstTxWarp prst="textNoShape">
          <a:avLst/>
        </a:prstTxWarp>
      </a:bodyPr>
      <a:lstStyle>
        <a:defPPr marL="742950" marR="0" indent="-285750" algn="l" defTabSz="914400" rtl="0" eaLnBrk="1" fontAlgn="base" latinLnBrk="0" hangingPunct="1">
          <a:lnSpc>
            <a:spcPct val="100000"/>
          </a:lnSpc>
          <a:spcBef>
            <a:spcPct val="20000"/>
          </a:spcBef>
          <a:spcAft>
            <a:spcPct val="0"/>
          </a:spcAft>
          <a:buClr>
            <a:srgbClr val="00628C"/>
          </a:buClr>
          <a:buSzTx/>
          <a:buFont typeface="Arial" charset="0"/>
          <a:buChar char="●"/>
          <a:tabLst/>
          <a:defRPr kumimoji="0" lang="en-GB" sz="2800" b="0" i="0" u="none" strike="noStrike" cap="none" normalizeH="0" baseline="0" smtClean="0">
            <a:ln>
              <a:noFill/>
            </a:ln>
            <a:solidFill>
              <a:schemeClr val="tx1"/>
            </a:solidFill>
            <a:effectLst/>
            <a:latin typeface="Arial" charset="0"/>
          </a:defRPr>
        </a:defPPr>
      </a:lstStyle>
    </a:lnDef>
  </a:objectDefaults>
  <a:extraClrSchemeLst>
    <a:extraClrScheme>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clrMap bg1="lt1" tx1="dk1" bg2="lt2" tx2="dk2" accent1="accent1" accent2="accent2" accent3="accent3" accent4="accent4" accent5="accent5" accent6="accent6" hlink="hlink" folHlink="folHlink"/>
    </a:extraClrScheme>
    <a:extraClrScheme>
      <a:clrScheme name="nctem1 2">
        <a:dk1>
          <a:srgbClr val="000000"/>
        </a:dk1>
        <a:lt1>
          <a:srgbClr val="FFFFFF"/>
        </a:lt1>
        <a:dk2>
          <a:srgbClr val="333366"/>
        </a:dk2>
        <a:lt2>
          <a:srgbClr val="5F5F5F"/>
        </a:lt2>
        <a:accent1>
          <a:srgbClr val="CC99FF"/>
        </a:accent1>
        <a:accent2>
          <a:srgbClr val="99CCCC"/>
        </a:accent2>
        <a:accent3>
          <a:srgbClr val="FFFFFF"/>
        </a:accent3>
        <a:accent4>
          <a:srgbClr val="000000"/>
        </a:accent4>
        <a:accent5>
          <a:srgbClr val="E2CAFF"/>
        </a:accent5>
        <a:accent6>
          <a:srgbClr val="8AB9B9"/>
        </a:accent6>
        <a:hlink>
          <a:srgbClr val="666699"/>
        </a:hlink>
        <a:folHlink>
          <a:srgbClr val="660066"/>
        </a:folHlink>
      </a:clrScheme>
      <a:clrMap bg1="lt1" tx1="dk1" bg2="lt2" tx2="dk2" accent1="accent1" accent2="accent2" accent3="accent3" accent4="accent4" accent5="accent5" accent6="accent6" hlink="hlink" folHlink="folHlink"/>
    </a:extraClrScheme>
    <a:extraClrScheme>
      <a:clrScheme name="nctem1 3">
        <a:dk1>
          <a:srgbClr val="000000"/>
        </a:dk1>
        <a:lt1>
          <a:srgbClr val="FFFFFF"/>
        </a:lt1>
        <a:dk2>
          <a:srgbClr val="0000CC"/>
        </a:dk2>
        <a:lt2>
          <a:srgbClr val="434343"/>
        </a:lt2>
        <a:accent1>
          <a:srgbClr val="99CC00"/>
        </a:accent1>
        <a:accent2>
          <a:srgbClr val="FFCC00"/>
        </a:accent2>
        <a:accent3>
          <a:srgbClr val="FFFFFF"/>
        </a:accent3>
        <a:accent4>
          <a:srgbClr val="000000"/>
        </a:accent4>
        <a:accent5>
          <a:srgbClr val="CAE2AA"/>
        </a:accent5>
        <a:accent6>
          <a:srgbClr val="E7B900"/>
        </a:accent6>
        <a:hlink>
          <a:srgbClr val="FF0000"/>
        </a:hlink>
        <a:folHlink>
          <a:srgbClr val="808080"/>
        </a:folHlink>
      </a:clrScheme>
      <a:clrMap bg1="lt1" tx1="dk1" bg2="lt2" tx2="dk2" accent1="accent1" accent2="accent2" accent3="accent3" accent4="accent4" accent5="accent5" accent6="accent6" hlink="hlink" folHlink="folHlink"/>
    </a:extraClrScheme>
    <a:extraClrScheme>
      <a:clrScheme name="nctem1 4">
        <a:dk1>
          <a:srgbClr val="000000"/>
        </a:dk1>
        <a:lt1>
          <a:srgbClr val="64AAAE"/>
        </a:lt1>
        <a:dk2>
          <a:srgbClr val="FFFFCC"/>
        </a:dk2>
        <a:lt2>
          <a:srgbClr val="5F5F5F"/>
        </a:lt2>
        <a:accent1>
          <a:srgbClr val="B4B1DB"/>
        </a:accent1>
        <a:accent2>
          <a:srgbClr val="61C1D7"/>
        </a:accent2>
        <a:accent3>
          <a:srgbClr val="B8D2D3"/>
        </a:accent3>
        <a:accent4>
          <a:srgbClr val="000000"/>
        </a:accent4>
        <a:accent5>
          <a:srgbClr val="D6D5EA"/>
        </a:accent5>
        <a:accent6>
          <a:srgbClr val="57AFC3"/>
        </a:accent6>
        <a:hlink>
          <a:srgbClr val="257177"/>
        </a:hlink>
        <a:folHlink>
          <a:srgbClr val="CCCCCC"/>
        </a:folHlink>
      </a:clrScheme>
      <a:clrMap bg1="lt1" tx1="dk1" bg2="lt2" tx2="dk2" accent1="accent1" accent2="accent2" accent3="accent3" accent4="accent4" accent5="accent5" accent6="accent6" hlink="hlink" folHlink="folHlink"/>
    </a:extraClrScheme>
    <a:extraClrScheme>
      <a:clrScheme name="nctem1 5">
        <a:dk1>
          <a:srgbClr val="5F5F5F"/>
        </a:dk1>
        <a:lt1>
          <a:srgbClr val="F8F8F8"/>
        </a:lt1>
        <a:dk2>
          <a:srgbClr val="2A285A"/>
        </a:dk2>
        <a:lt2>
          <a:srgbClr val="FFFFFF"/>
        </a:lt2>
        <a:accent1>
          <a:srgbClr val="999966"/>
        </a:accent1>
        <a:accent2>
          <a:srgbClr val="8C8B9D"/>
        </a:accent2>
        <a:accent3>
          <a:srgbClr val="ACACB5"/>
        </a:accent3>
        <a:accent4>
          <a:srgbClr val="D4D4D4"/>
        </a:accent4>
        <a:accent5>
          <a:srgbClr val="CACAB8"/>
        </a:accent5>
        <a:accent6>
          <a:srgbClr val="7E7D8E"/>
        </a:accent6>
        <a:hlink>
          <a:srgbClr val="465174"/>
        </a:hlink>
        <a:folHlink>
          <a:srgbClr val="C0C0C0"/>
        </a:folHlink>
      </a:clrScheme>
      <a:clrMap bg1="dk2" tx1="lt1" bg2="dk1" tx2="lt2" accent1="accent1" accent2="accent2" accent3="accent3" accent4="accent4" accent5="accent5" accent6="accent6" hlink="hlink" folHlink="folHlink"/>
    </a:extraClrScheme>
    <a:extraClrScheme>
      <a:clrScheme name="nctem1 6">
        <a:dk1>
          <a:srgbClr val="434343"/>
        </a:dk1>
        <a:lt1>
          <a:srgbClr val="FFFFFF"/>
        </a:lt1>
        <a:dk2>
          <a:srgbClr val="360404"/>
        </a:dk2>
        <a:lt2>
          <a:srgbClr val="FFFFFF"/>
        </a:lt2>
        <a:accent1>
          <a:srgbClr val="669900"/>
        </a:accent1>
        <a:accent2>
          <a:srgbClr val="CC6600"/>
        </a:accent2>
        <a:accent3>
          <a:srgbClr val="AEAAAA"/>
        </a:accent3>
        <a:accent4>
          <a:srgbClr val="DADADA"/>
        </a:accent4>
        <a:accent5>
          <a:srgbClr val="B8CAAA"/>
        </a:accent5>
        <a:accent6>
          <a:srgbClr val="B95C00"/>
        </a:accent6>
        <a:hlink>
          <a:srgbClr val="CC3300"/>
        </a:hlink>
        <a:folHlink>
          <a:srgbClr val="808080"/>
        </a:folHlink>
      </a:clrScheme>
      <a:clrMap bg1="dk2" tx1="lt1" bg2="dk1" tx2="lt2" accent1="accent1" accent2="accent2" accent3="accent3" accent4="accent4" accent5="accent5" accent6="accent6" hlink="hlink" folHlink="folHlink"/>
    </a:extraClrScheme>
    <a:extraClrScheme>
      <a:clrScheme name="nctem1 7">
        <a:dk1>
          <a:srgbClr val="434343"/>
        </a:dk1>
        <a:lt1>
          <a:srgbClr val="FFFFFF"/>
        </a:lt1>
        <a:dk2>
          <a:srgbClr val="000000"/>
        </a:dk2>
        <a:lt2>
          <a:srgbClr val="8285FE"/>
        </a:lt2>
        <a:accent1>
          <a:srgbClr val="669900"/>
        </a:accent1>
        <a:accent2>
          <a:srgbClr val="9900FF"/>
        </a:accent2>
        <a:accent3>
          <a:srgbClr val="AAAAAA"/>
        </a:accent3>
        <a:accent4>
          <a:srgbClr val="DADADA"/>
        </a:accent4>
        <a:accent5>
          <a:srgbClr val="B8CAAA"/>
        </a:accent5>
        <a:accent6>
          <a:srgbClr val="8A00E7"/>
        </a:accent6>
        <a:hlink>
          <a:srgbClr val="6600CC"/>
        </a:hlink>
        <a:folHlink>
          <a:srgbClr val="808080"/>
        </a:folHlink>
      </a:clrScheme>
      <a:clrMap bg1="dk2" tx1="lt1" bg2="dk1" tx2="lt2" accent1="accent1" accent2="accent2" accent3="accent3" accent4="accent4" accent5="accent5" accent6="accent6" hlink="hlink" folHlink="folHlink"/>
    </a:extraClrScheme>
    <a:extraClrScheme>
      <a:clrScheme name="nctem1 8">
        <a:dk1>
          <a:srgbClr val="434343"/>
        </a:dk1>
        <a:lt1>
          <a:srgbClr val="FFFFFF"/>
        </a:lt1>
        <a:dk2>
          <a:srgbClr val="000000"/>
        </a:dk2>
        <a:lt2>
          <a:srgbClr val="0066FF"/>
        </a:lt2>
        <a:accent1>
          <a:srgbClr val="339966"/>
        </a:accent1>
        <a:accent2>
          <a:srgbClr val="FFCC00"/>
        </a:accent2>
        <a:accent3>
          <a:srgbClr val="AAAAAA"/>
        </a:accent3>
        <a:accent4>
          <a:srgbClr val="DADADA"/>
        </a:accent4>
        <a:accent5>
          <a:srgbClr val="ADCAB8"/>
        </a:accent5>
        <a:accent6>
          <a:srgbClr val="E7B900"/>
        </a:accent6>
        <a:hlink>
          <a:srgbClr val="CC0000"/>
        </a:hlink>
        <a:folHlink>
          <a:srgbClr val="808080"/>
        </a:folHlink>
      </a:clrScheme>
      <a:clrMap bg1="dk2" tx1="lt1" bg2="dk1" tx2="lt2" accent1="accent1" accent2="accent2" accent3="accent3" accent4="accent4" accent5="accent5" accent6="accent6" hlink="hlink" folHlink="folHlink"/>
    </a:extraClrScheme>
    <a:extraClrScheme>
      <a:clrScheme name="nctem1 9">
        <a:dk1>
          <a:srgbClr val="333300"/>
        </a:dk1>
        <a:lt1>
          <a:srgbClr val="FFFFFF"/>
        </a:lt1>
        <a:dk2>
          <a:srgbClr val="669900"/>
        </a:dk2>
        <a:lt2>
          <a:srgbClr val="FFFFCC"/>
        </a:lt2>
        <a:accent1>
          <a:srgbClr val="CCCC00"/>
        </a:accent1>
        <a:accent2>
          <a:srgbClr val="99CC00"/>
        </a:accent2>
        <a:accent3>
          <a:srgbClr val="B8CAAA"/>
        </a:accent3>
        <a:accent4>
          <a:srgbClr val="DADADA"/>
        </a:accent4>
        <a:accent5>
          <a:srgbClr val="E2E2AA"/>
        </a:accent5>
        <a:accent6>
          <a:srgbClr val="8AB900"/>
        </a:accent6>
        <a:hlink>
          <a:srgbClr val="336600"/>
        </a:hlink>
        <a:folHlink>
          <a:srgbClr val="FFFF66"/>
        </a:folHlink>
      </a:clrScheme>
      <a:clrMap bg1="dk2" tx1="lt1" bg2="dk1" tx2="lt2" accent1="accent1" accent2="accent2" accent3="accent3" accent4="accent4" accent5="accent5" accent6="accent6" hlink="hlink" folHlink="folHlink"/>
    </a:extraClrScheme>
    <a:extraClrScheme>
      <a:clrScheme name="nctem1 10">
        <a:dk1>
          <a:srgbClr val="333333"/>
        </a:dk1>
        <a:lt1>
          <a:srgbClr val="FFFFCC"/>
        </a:lt1>
        <a:dk2>
          <a:srgbClr val="660000"/>
        </a:dk2>
        <a:lt2>
          <a:srgbClr val="CCCCCC"/>
        </a:lt2>
        <a:accent1>
          <a:srgbClr val="FF6600"/>
        </a:accent1>
        <a:accent2>
          <a:srgbClr val="CC3300"/>
        </a:accent2>
        <a:accent3>
          <a:srgbClr val="B8AAAA"/>
        </a:accent3>
        <a:accent4>
          <a:srgbClr val="DADAAE"/>
        </a:accent4>
        <a:accent5>
          <a:srgbClr val="FFB8AA"/>
        </a:accent5>
        <a:accent6>
          <a:srgbClr val="B92D00"/>
        </a:accent6>
        <a:hlink>
          <a:srgbClr val="990000"/>
        </a:hlink>
        <a:folHlink>
          <a:srgbClr val="CC9900"/>
        </a:folHlink>
      </a:clrScheme>
      <a:clrMap bg1="dk2" tx1="lt1" bg2="dk1" tx2="lt2" accent1="accent1" accent2="accent2" accent3="accent3" accent4="accent4" accent5="accent5" accent6="accent6" hlink="hlink" folHlink="folHlink"/>
    </a:extraClrScheme>
    <a:extraClrScheme>
      <a:clrScheme name="nctem1 11">
        <a:dk1>
          <a:srgbClr val="000000"/>
        </a:dk1>
        <a:lt1>
          <a:srgbClr val="FFFFFF"/>
        </a:lt1>
        <a:dk2>
          <a:srgbClr val="00628C"/>
        </a:dk2>
        <a:lt2>
          <a:srgbClr val="5F5F5F"/>
        </a:lt2>
        <a:accent1>
          <a:srgbClr val="82E6DD"/>
        </a:accent1>
        <a:accent2>
          <a:srgbClr val="C8E2E8"/>
        </a:accent2>
        <a:accent3>
          <a:srgbClr val="FFFFFF"/>
        </a:accent3>
        <a:accent4>
          <a:srgbClr val="000000"/>
        </a:accent4>
        <a:accent5>
          <a:srgbClr val="C1F0EB"/>
        </a:accent5>
        <a:accent6>
          <a:srgbClr val="B5CDD2"/>
        </a:accent6>
        <a:hlink>
          <a:srgbClr val="00628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Override1.xml><?xml version="1.0" encoding="utf-8"?>
<a:themeOverride xmlns:a="http://schemas.openxmlformats.org/drawingml/2006/main">
  <a:clrScheme name="nctem1 1">
    <a:dk1>
      <a:srgbClr val="000000"/>
    </a:dk1>
    <a:lt1>
      <a:srgbClr val="FFFFFF"/>
    </a:lt1>
    <a:dk2>
      <a:srgbClr val="006666"/>
    </a:dk2>
    <a:lt2>
      <a:srgbClr val="5F5F5F"/>
    </a:lt2>
    <a:accent1>
      <a:srgbClr val="33CCCC"/>
    </a:accent1>
    <a:accent2>
      <a:srgbClr val="99CCCC"/>
    </a:accent2>
    <a:accent3>
      <a:srgbClr val="FFFFFF"/>
    </a:accent3>
    <a:accent4>
      <a:srgbClr val="000000"/>
    </a:accent4>
    <a:accent5>
      <a:srgbClr val="ADE2E2"/>
    </a:accent5>
    <a:accent6>
      <a:srgbClr val="8AB9B9"/>
    </a:accent6>
    <a:hlink>
      <a:srgbClr val="006666"/>
    </a:hlink>
    <a:folHlink>
      <a:srgbClr val="B2B2B2"/>
    </a:folHlink>
  </a:clr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E66C4E9411A2B847AB3A2FDDFBD5392E" ma:contentTypeVersion="12" ma:contentTypeDescription="Create a new document." ma:contentTypeScope="" ma:versionID="434d7b626fa96a0718c1193846830b32">
  <xsd:schema xmlns:xsd="http://www.w3.org/2001/XMLSchema" xmlns:xs="http://www.w3.org/2001/XMLSchema" xmlns:p="http://schemas.microsoft.com/office/2006/metadata/properties" xmlns:ns2="dc9bd944-225f-43f1-96dc-d5ee43d55d1c" xmlns:ns3="6e8f39c4-649a-4727-b531-9584b06a2d5b" targetNamespace="http://schemas.microsoft.com/office/2006/metadata/properties" ma:root="true" ma:fieldsID="3b76194d8edd212a55ab64e907a72791" ns2:_="" ns3:_="">
    <xsd:import namespace="dc9bd944-225f-43f1-96dc-d5ee43d55d1c"/>
    <xsd:import namespace="6e8f39c4-649a-4727-b531-9584b06a2d5b"/>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dc9bd944-225f-43f1-96dc-d5ee43d55d1c"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8f39c4-649a-4727-b531-9584b06a2d5b"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382AB53F-2365-4221-B52E-1FAB7194DECD}">
  <ds:schemaRefs>
    <ds:schemaRef ds:uri="http://schemas.microsoft.com/sharepoint/v3/contenttype/forms"/>
  </ds:schemaRefs>
</ds:datastoreItem>
</file>

<file path=customXml/itemProps2.xml><?xml version="1.0" encoding="utf-8"?>
<ds:datastoreItem xmlns:ds="http://schemas.openxmlformats.org/officeDocument/2006/customXml" ds:itemID="{F52F4355-41EF-4DA9-B998-C6511E367AD2}">
  <ds:schemaRefs>
    <ds:schemaRef ds:uri="http://schemas.microsoft.com/office/infopath/2007/PartnerControls"/>
    <ds:schemaRef ds:uri="http://purl.org/dc/terms/"/>
    <ds:schemaRef ds:uri="http://schemas.microsoft.com/office/2006/documentManagement/types"/>
    <ds:schemaRef ds:uri="http://schemas.openxmlformats.org/package/2006/metadata/core-properties"/>
    <ds:schemaRef ds:uri="http://purl.org/dc/elements/1.1/"/>
    <ds:schemaRef ds:uri="http://schemas.microsoft.com/office/2006/metadata/properties"/>
    <ds:schemaRef ds:uri="e2f7c1fb-8b39-4d5b-953e-de45d1606e4d"/>
    <ds:schemaRef ds:uri="http://www.w3.org/XML/1998/namespace"/>
    <ds:schemaRef ds:uri="http://purl.org/dc/dcmitype/"/>
  </ds:schemaRefs>
</ds:datastoreItem>
</file>

<file path=customXml/itemProps3.xml><?xml version="1.0" encoding="utf-8"?>
<ds:datastoreItem xmlns:ds="http://schemas.openxmlformats.org/officeDocument/2006/customXml" ds:itemID="{D1FA7503-7B07-48EA-92EB-846EB58294C7}"/>
</file>

<file path=docProps/app.xml><?xml version="1.0" encoding="utf-8"?>
<Properties xmlns="http://schemas.openxmlformats.org/officeDocument/2006/extended-properties" xmlns:vt="http://schemas.openxmlformats.org/officeDocument/2006/docPropsVTypes">
  <TotalTime>1466</TotalTime>
  <Words>1909</Words>
  <Application>Microsoft Office PowerPoint</Application>
  <PresentationFormat>Widescreen</PresentationFormat>
  <Paragraphs>217</Paragraphs>
  <Slides>19</Slides>
  <Notes>14</Notes>
  <HiddenSlides>0</HiddenSlides>
  <MMClips>0</MMClips>
  <ScaleCrop>false</ScaleCrop>
  <HeadingPairs>
    <vt:vector size="6" baseType="variant">
      <vt:variant>
        <vt:lpstr>Fonts Used</vt:lpstr>
      </vt:variant>
      <vt:variant>
        <vt:i4>4</vt:i4>
      </vt:variant>
      <vt:variant>
        <vt:lpstr>Theme</vt:lpstr>
      </vt:variant>
      <vt:variant>
        <vt:i4>2</vt:i4>
      </vt:variant>
      <vt:variant>
        <vt:lpstr>Slide Titles</vt:lpstr>
      </vt:variant>
      <vt:variant>
        <vt:i4>19</vt:i4>
      </vt:variant>
    </vt:vector>
  </HeadingPairs>
  <TitlesOfParts>
    <vt:vector size="25" baseType="lpstr">
      <vt:lpstr>Arial</vt:lpstr>
      <vt:lpstr>Calibri</vt:lpstr>
      <vt:lpstr>Calibri Light</vt:lpstr>
      <vt:lpstr>Myriad Pro</vt:lpstr>
      <vt:lpstr>Custom Design</vt:lpstr>
      <vt:lpstr>nctem1</vt:lpstr>
      <vt:lpstr>PowerPoint Presentation</vt:lpstr>
      <vt:lpstr>4NF-2 Solve division problems, with two-digit dividends and one-digit divisors, that involve remainders, for example:  74 ÷ 9 = 8 r 2  and interpret remainders appropriately according to the context.  </vt:lpstr>
      <vt:lpstr>4NF-2: Linked mastery PD materials</vt:lpstr>
      <vt:lpstr>PowerPoint Presentation</vt:lpstr>
      <vt:lpstr>PowerPoint Presentation</vt:lpstr>
      <vt:lpstr>Guidance for working with a small pre-teaching or intervention group</vt:lpstr>
      <vt:lpstr>Guidance for working with a small pre-teaching or intervention group</vt:lpstr>
      <vt:lpstr>PowerPoint Presentation</vt:lpstr>
      <vt:lpstr>4NF-2 Division problems with remainders</vt:lpstr>
      <vt:lpstr>4NF-2 Division problems with remainders</vt:lpstr>
      <vt:lpstr>4NF-2 Division problems with remainders </vt:lpstr>
      <vt:lpstr>4NF-2 Division problems with remainders</vt:lpstr>
      <vt:lpstr>4NF-2 Division problems with remainders</vt:lpstr>
      <vt:lpstr>4NF-2 Division problems with remainders</vt:lpstr>
      <vt:lpstr>4NF-2 Division problems with remainders</vt:lpstr>
      <vt:lpstr>4NF-2 Division problems with remainders</vt:lpstr>
      <vt:lpstr>4NF-2 Division problems with remainders</vt:lpstr>
      <vt:lpstr>4NF-2 Division problems with remainders</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Debbie Morgan</dc:creator>
  <cp:lastModifiedBy>Rachel J Houghton</cp:lastModifiedBy>
  <cp:revision>14</cp:revision>
  <dcterms:created xsi:type="dcterms:W3CDTF">2020-08-07T06:29:50Z</dcterms:created>
  <dcterms:modified xsi:type="dcterms:W3CDTF">2020-08-26T15:08:49Z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0x010100E66C4E9411A2B847AB3A2FDDFBD5392E</vt:lpwstr>
  </property>
</Properties>
</file>